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256" r:id="rId2"/>
    <p:sldId id="260" r:id="rId3"/>
    <p:sldId id="332" r:id="rId4"/>
    <p:sldId id="33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90" r:id="rId30"/>
    <p:sldId id="291" r:id="rId31"/>
    <p:sldId id="292" r:id="rId32"/>
    <p:sldId id="339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17" r:id="rId44"/>
    <p:sldId id="318" r:id="rId45"/>
    <p:sldId id="319" r:id="rId46"/>
    <p:sldId id="321" r:id="rId47"/>
    <p:sldId id="322" r:id="rId48"/>
    <p:sldId id="323" r:id="rId49"/>
    <p:sldId id="324" r:id="rId50"/>
    <p:sldId id="325" r:id="rId51"/>
    <p:sldId id="326" r:id="rId52"/>
    <p:sldId id="327" r:id="rId53"/>
    <p:sldId id="328" r:id="rId54"/>
    <p:sldId id="340" r:id="rId55"/>
    <p:sldId id="335" r:id="rId56"/>
    <p:sldId id="336" r:id="rId57"/>
    <p:sldId id="337" r:id="rId58"/>
    <p:sldId id="338" r:id="rId59"/>
    <p:sldId id="342" r:id="rId60"/>
    <p:sldId id="345" r:id="rId61"/>
    <p:sldId id="346" r:id="rId62"/>
    <p:sldId id="347" r:id="rId63"/>
    <p:sldId id="348" r:id="rId64"/>
    <p:sldId id="349" r:id="rId65"/>
    <p:sldId id="350" r:id="rId66"/>
    <p:sldId id="351" r:id="rId67"/>
    <p:sldId id="352" r:id="rId68"/>
    <p:sldId id="353" r:id="rId69"/>
    <p:sldId id="354" r:id="rId70"/>
    <p:sldId id="355" r:id="rId71"/>
    <p:sldId id="356" r:id="rId72"/>
    <p:sldId id="357" r:id="rId73"/>
    <p:sldId id="344" r:id="rId74"/>
    <p:sldId id="258" r:id="rId75"/>
    <p:sldId id="359" r:id="rId76"/>
    <p:sldId id="358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9AC221-E01D-423B-9DC2-E2B7F4B408D9}" v="93" dt="2024-04-15T03:57:33.7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06" autoAdjust="0"/>
    <p:restoredTop sz="96362" autoAdjust="0"/>
  </p:normalViewPr>
  <p:slideViewPr>
    <p:cSldViewPr snapToGrid="0">
      <p:cViewPr>
        <p:scale>
          <a:sx n="100" d="100"/>
          <a:sy n="100" d="100"/>
        </p:scale>
        <p:origin x="510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6/11/relationships/changesInfo" Target="changesInfos/changesInfo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shav Singh" userId="4cda0e4c-75b5-49b1-8496-2e8f89d196e4" providerId="ADAL" clId="{7B9AC221-E01D-423B-9DC2-E2B7F4B408D9}"/>
    <pc:docChg chg="custSel addSld modSld">
      <pc:chgData name="Rishav Singh" userId="4cda0e4c-75b5-49b1-8496-2e8f89d196e4" providerId="ADAL" clId="{7B9AC221-E01D-423B-9DC2-E2B7F4B408D9}" dt="2024-04-15T03:57:33.703" v="264"/>
      <pc:docMkLst>
        <pc:docMk/>
      </pc:docMkLst>
      <pc:sldChg chg="addSp modSp mod modAnim">
        <pc:chgData name="Rishav Singh" userId="4cda0e4c-75b5-49b1-8496-2e8f89d196e4" providerId="ADAL" clId="{7B9AC221-E01D-423B-9DC2-E2B7F4B408D9}" dt="2024-04-15T03:57:33.703" v="264"/>
        <pc:sldMkLst>
          <pc:docMk/>
          <pc:sldMk cId="1952709091" sldId="259"/>
        </pc:sldMkLst>
        <pc:spChg chg="mod">
          <ac:chgData name="Rishav Singh" userId="4cda0e4c-75b5-49b1-8496-2e8f89d196e4" providerId="ADAL" clId="{7B9AC221-E01D-423B-9DC2-E2B7F4B408D9}" dt="2024-04-14T20:26:01.165" v="216" actId="20577"/>
          <ac:spMkLst>
            <pc:docMk/>
            <pc:sldMk cId="1952709091" sldId="259"/>
            <ac:spMk id="7" creationId="{0F0629C9-E06E-4A2F-B5F9-C03AB4887308}"/>
          </ac:spMkLst>
        </pc:spChg>
        <pc:spChg chg="mod">
          <ac:chgData name="Rishav Singh" userId="4cda0e4c-75b5-49b1-8496-2e8f89d196e4" providerId="ADAL" clId="{7B9AC221-E01D-423B-9DC2-E2B7F4B408D9}" dt="2024-04-14T20:26:09.407" v="224" actId="20577"/>
          <ac:spMkLst>
            <pc:docMk/>
            <pc:sldMk cId="1952709091" sldId="259"/>
            <ac:spMk id="10" creationId="{A0BCBF44-B6B7-4D8E-B905-DB6DB7714C2D}"/>
          </ac:spMkLst>
        </pc:spChg>
        <pc:spChg chg="mod">
          <ac:chgData name="Rishav Singh" userId="4cda0e4c-75b5-49b1-8496-2e8f89d196e4" providerId="ADAL" clId="{7B9AC221-E01D-423B-9DC2-E2B7F4B408D9}" dt="2024-04-14T20:26:15.023" v="228" actId="20577"/>
          <ac:spMkLst>
            <pc:docMk/>
            <pc:sldMk cId="1952709091" sldId="259"/>
            <ac:spMk id="34" creationId="{D5241E9E-E5C8-4C0A-9F27-F6DE426D0215}"/>
          </ac:spMkLst>
        </pc:spChg>
        <pc:spChg chg="mod">
          <ac:chgData name="Rishav Singh" userId="4cda0e4c-75b5-49b1-8496-2e8f89d196e4" providerId="ADAL" clId="{7B9AC221-E01D-423B-9DC2-E2B7F4B408D9}" dt="2024-04-14T20:26:18.382" v="230" actId="20577"/>
          <ac:spMkLst>
            <pc:docMk/>
            <pc:sldMk cId="1952709091" sldId="259"/>
            <ac:spMk id="35" creationId="{90F4BFB9-8049-45B1-8309-1AA9F9A71237}"/>
          </ac:spMkLst>
        </pc:spChg>
        <pc:spChg chg="mod">
          <ac:chgData name="Rishav Singh" userId="4cda0e4c-75b5-49b1-8496-2e8f89d196e4" providerId="ADAL" clId="{7B9AC221-E01D-423B-9DC2-E2B7F4B408D9}" dt="2024-04-14T20:27:03.270" v="259" actId="20577"/>
          <ac:spMkLst>
            <pc:docMk/>
            <pc:sldMk cId="1952709091" sldId="259"/>
            <ac:spMk id="37" creationId="{014F28E5-5E81-4AB0-989F-411DAEEE6C86}"/>
          </ac:spMkLst>
        </pc:spChg>
        <pc:cxnChg chg="add mod">
          <ac:chgData name="Rishav Singh" userId="4cda0e4c-75b5-49b1-8496-2e8f89d196e4" providerId="ADAL" clId="{7B9AC221-E01D-423B-9DC2-E2B7F4B408D9}" dt="2024-04-15T03:57:18.070" v="263" actId="208"/>
          <ac:cxnSpMkLst>
            <pc:docMk/>
            <pc:sldMk cId="1952709091" sldId="259"/>
            <ac:cxnSpMk id="6" creationId="{4976D0EF-17DB-441A-0773-A61F398CF05D}"/>
          </ac:cxnSpMkLst>
        </pc:cxnChg>
      </pc:sldChg>
      <pc:sldChg chg="addSp delSp modSp mod">
        <pc:chgData name="Rishav Singh" userId="4cda0e4c-75b5-49b1-8496-2e8f89d196e4" providerId="ADAL" clId="{7B9AC221-E01D-423B-9DC2-E2B7F4B408D9}" dt="2024-04-14T20:23:08.984" v="170" actId="478"/>
        <pc:sldMkLst>
          <pc:docMk/>
          <pc:sldMk cId="2500383772" sldId="260"/>
        </pc:sldMkLst>
        <pc:spChg chg="add del mod">
          <ac:chgData name="Rishav Singh" userId="4cda0e4c-75b5-49b1-8496-2e8f89d196e4" providerId="ADAL" clId="{7B9AC221-E01D-423B-9DC2-E2B7F4B408D9}" dt="2024-04-14T20:23:08.984" v="170" actId="478"/>
          <ac:spMkLst>
            <pc:docMk/>
            <pc:sldMk cId="2500383772" sldId="260"/>
            <ac:spMk id="2" creationId="{C1831375-19D8-A0BA-A4B8-20ACF2D37E4C}"/>
          </ac:spMkLst>
        </pc:spChg>
        <pc:spChg chg="mod">
          <ac:chgData name="Rishav Singh" userId="4cda0e4c-75b5-49b1-8496-2e8f89d196e4" providerId="ADAL" clId="{7B9AC221-E01D-423B-9DC2-E2B7F4B408D9}" dt="2024-04-14T19:31:49.818" v="4" actId="20577"/>
          <ac:spMkLst>
            <pc:docMk/>
            <pc:sldMk cId="2500383772" sldId="260"/>
            <ac:spMk id="19" creationId="{2BAE07F7-7CBF-4480-BCE1-9A402347E775}"/>
          </ac:spMkLst>
        </pc:spChg>
        <pc:spChg chg="mod">
          <ac:chgData name="Rishav Singh" userId="4cda0e4c-75b5-49b1-8496-2e8f89d196e4" providerId="ADAL" clId="{7B9AC221-E01D-423B-9DC2-E2B7F4B408D9}" dt="2024-04-14T19:32:11.567" v="9" actId="20577"/>
          <ac:spMkLst>
            <pc:docMk/>
            <pc:sldMk cId="2500383772" sldId="260"/>
            <ac:spMk id="20" creationId="{BCC67054-3922-461D-B021-4134AECE671E}"/>
          </ac:spMkLst>
        </pc:spChg>
      </pc:sldChg>
      <pc:sldChg chg="addSp delSp modSp add mod delAnim modAnim">
        <pc:chgData name="Rishav Singh" userId="4cda0e4c-75b5-49b1-8496-2e8f89d196e4" providerId="ADAL" clId="{7B9AC221-E01D-423B-9DC2-E2B7F4B408D9}" dt="2024-04-14T20:20:11.716" v="167" actId="14100"/>
        <pc:sldMkLst>
          <pc:docMk/>
          <pc:sldMk cId="357878643" sldId="261"/>
        </pc:sldMkLst>
        <pc:spChg chg="add mod">
          <ac:chgData name="Rishav Singh" userId="4cda0e4c-75b5-49b1-8496-2e8f89d196e4" providerId="ADAL" clId="{7B9AC221-E01D-423B-9DC2-E2B7F4B408D9}" dt="2024-04-14T20:01:34.370" v="98" actId="1038"/>
          <ac:spMkLst>
            <pc:docMk/>
            <pc:sldMk cId="357878643" sldId="261"/>
            <ac:spMk id="2" creationId="{C5868690-8758-B268-585E-F461E9E66756}"/>
          </ac:spMkLst>
        </pc:spChg>
        <pc:spChg chg="add mod">
          <ac:chgData name="Rishav Singh" userId="4cda0e4c-75b5-49b1-8496-2e8f89d196e4" providerId="ADAL" clId="{7B9AC221-E01D-423B-9DC2-E2B7F4B408D9}" dt="2024-04-14T20:01:34.370" v="98" actId="1038"/>
          <ac:spMkLst>
            <pc:docMk/>
            <pc:sldMk cId="357878643" sldId="261"/>
            <ac:spMk id="3" creationId="{E2E74CCA-78DD-CFB4-B105-F974E3346334}"/>
          </ac:spMkLst>
        </pc:spChg>
        <pc:spChg chg="add del mod">
          <ac:chgData name="Rishav Singh" userId="4cda0e4c-75b5-49b1-8496-2e8f89d196e4" providerId="ADAL" clId="{7B9AC221-E01D-423B-9DC2-E2B7F4B408D9}" dt="2024-04-14T20:01:41.653" v="100" actId="478"/>
          <ac:spMkLst>
            <pc:docMk/>
            <pc:sldMk cId="357878643" sldId="261"/>
            <ac:spMk id="5" creationId="{AD32884C-27A4-1000-7A4C-C1E54C8C7B0B}"/>
          </ac:spMkLst>
        </pc:spChg>
        <pc:spChg chg="add mod">
          <ac:chgData name="Rishav Singh" userId="4cda0e4c-75b5-49b1-8496-2e8f89d196e4" providerId="ADAL" clId="{7B9AC221-E01D-423B-9DC2-E2B7F4B408D9}" dt="2024-04-14T20:01:59.373" v="104" actId="1076"/>
          <ac:spMkLst>
            <pc:docMk/>
            <pc:sldMk cId="357878643" sldId="261"/>
            <ac:spMk id="9" creationId="{FBF4C6DA-834C-FAC6-09BB-95D61A751CA2}"/>
          </ac:spMkLst>
        </pc:spChg>
        <pc:spChg chg="add mod">
          <ac:chgData name="Rishav Singh" userId="4cda0e4c-75b5-49b1-8496-2e8f89d196e4" providerId="ADAL" clId="{7B9AC221-E01D-423B-9DC2-E2B7F4B408D9}" dt="2024-04-14T20:01:48.243" v="102" actId="1076"/>
          <ac:spMkLst>
            <pc:docMk/>
            <pc:sldMk cId="357878643" sldId="261"/>
            <ac:spMk id="10" creationId="{133B4917-0664-6D70-1798-78E4DEC99EA9}"/>
          </ac:spMkLst>
        </pc:spChg>
        <pc:spChg chg="add mod">
          <ac:chgData name="Rishav Singh" userId="4cda0e4c-75b5-49b1-8496-2e8f89d196e4" providerId="ADAL" clId="{7B9AC221-E01D-423B-9DC2-E2B7F4B408D9}" dt="2024-04-14T20:01:15.805" v="24" actId="1035"/>
          <ac:spMkLst>
            <pc:docMk/>
            <pc:sldMk cId="357878643" sldId="261"/>
            <ac:spMk id="11" creationId="{CE932881-FF8E-78A5-FAD6-39F4C71E02DD}"/>
          </ac:spMkLst>
        </pc:spChg>
        <pc:spChg chg="add mod">
          <ac:chgData name="Rishav Singh" userId="4cda0e4c-75b5-49b1-8496-2e8f89d196e4" providerId="ADAL" clId="{7B9AC221-E01D-423B-9DC2-E2B7F4B408D9}" dt="2024-04-14T20:01:15.805" v="24" actId="1035"/>
          <ac:spMkLst>
            <pc:docMk/>
            <pc:sldMk cId="357878643" sldId="261"/>
            <ac:spMk id="12" creationId="{C5405516-57E3-7577-0FB1-5B34E2D8D1FC}"/>
          </ac:spMkLst>
        </pc:spChg>
        <pc:spChg chg="add mod">
          <ac:chgData name="Rishav Singh" userId="4cda0e4c-75b5-49b1-8496-2e8f89d196e4" providerId="ADAL" clId="{7B9AC221-E01D-423B-9DC2-E2B7F4B408D9}" dt="2024-04-14T20:01:15.805" v="24" actId="1035"/>
          <ac:spMkLst>
            <pc:docMk/>
            <pc:sldMk cId="357878643" sldId="261"/>
            <ac:spMk id="13" creationId="{F87BCCDE-D1D3-79B9-E6BD-8439C19A766E}"/>
          </ac:spMkLst>
        </pc:spChg>
        <pc:spChg chg="add mod">
          <ac:chgData name="Rishav Singh" userId="4cda0e4c-75b5-49b1-8496-2e8f89d196e4" providerId="ADAL" clId="{7B9AC221-E01D-423B-9DC2-E2B7F4B408D9}" dt="2024-04-14T20:01:15.805" v="24" actId="1035"/>
          <ac:spMkLst>
            <pc:docMk/>
            <pc:sldMk cId="357878643" sldId="261"/>
            <ac:spMk id="14" creationId="{BED7886F-A947-9E55-7DC8-A324A5A49B1D}"/>
          </ac:spMkLst>
        </pc:spChg>
        <pc:spChg chg="add mod">
          <ac:chgData name="Rishav Singh" userId="4cda0e4c-75b5-49b1-8496-2e8f89d196e4" providerId="ADAL" clId="{7B9AC221-E01D-423B-9DC2-E2B7F4B408D9}" dt="2024-04-14T20:01:15.805" v="24" actId="1035"/>
          <ac:spMkLst>
            <pc:docMk/>
            <pc:sldMk cId="357878643" sldId="261"/>
            <ac:spMk id="15" creationId="{B4EF5828-C69C-70DF-D6C9-E0A7A24A9332}"/>
          </ac:spMkLst>
        </pc:spChg>
        <pc:spChg chg="add mod">
          <ac:chgData name="Rishav Singh" userId="4cda0e4c-75b5-49b1-8496-2e8f89d196e4" providerId="ADAL" clId="{7B9AC221-E01D-423B-9DC2-E2B7F4B408D9}" dt="2024-04-14T20:01:15.805" v="24" actId="1035"/>
          <ac:spMkLst>
            <pc:docMk/>
            <pc:sldMk cId="357878643" sldId="261"/>
            <ac:spMk id="16" creationId="{49653469-5065-F612-585D-DD0E746C5DFB}"/>
          </ac:spMkLst>
        </pc:spChg>
        <pc:spChg chg="add mod">
          <ac:chgData name="Rishav Singh" userId="4cda0e4c-75b5-49b1-8496-2e8f89d196e4" providerId="ADAL" clId="{7B9AC221-E01D-423B-9DC2-E2B7F4B408D9}" dt="2024-04-14T20:01:15.805" v="24" actId="1035"/>
          <ac:spMkLst>
            <pc:docMk/>
            <pc:sldMk cId="357878643" sldId="261"/>
            <ac:spMk id="17" creationId="{1BC7839F-E80C-3AFF-2384-DDC7F6C1DD45}"/>
          </ac:spMkLst>
        </pc:spChg>
        <pc:spChg chg="add mod">
          <ac:chgData name="Rishav Singh" userId="4cda0e4c-75b5-49b1-8496-2e8f89d196e4" providerId="ADAL" clId="{7B9AC221-E01D-423B-9DC2-E2B7F4B408D9}" dt="2024-04-14T20:01:15.805" v="24" actId="1035"/>
          <ac:spMkLst>
            <pc:docMk/>
            <pc:sldMk cId="357878643" sldId="261"/>
            <ac:spMk id="18" creationId="{1C51F1C0-5A5C-48A6-1C3E-46069C65D2B1}"/>
          </ac:spMkLst>
        </pc:spChg>
        <pc:spChg chg="add mod">
          <ac:chgData name="Rishav Singh" userId="4cda0e4c-75b5-49b1-8496-2e8f89d196e4" providerId="ADAL" clId="{7B9AC221-E01D-423B-9DC2-E2B7F4B408D9}" dt="2024-04-14T20:01:15.805" v="24" actId="1035"/>
          <ac:spMkLst>
            <pc:docMk/>
            <pc:sldMk cId="357878643" sldId="261"/>
            <ac:spMk id="19" creationId="{4A01D2DE-3E58-8F2B-DD72-2244D1D97520}"/>
          </ac:spMkLst>
        </pc:spChg>
        <pc:spChg chg="add mod">
          <ac:chgData name="Rishav Singh" userId="4cda0e4c-75b5-49b1-8496-2e8f89d196e4" providerId="ADAL" clId="{7B9AC221-E01D-423B-9DC2-E2B7F4B408D9}" dt="2024-04-14T20:01:27.599" v="62" actId="1038"/>
          <ac:spMkLst>
            <pc:docMk/>
            <pc:sldMk cId="357878643" sldId="261"/>
            <ac:spMk id="20" creationId="{7C0FE3DA-B8E3-25DE-B78B-B440C0D50981}"/>
          </ac:spMkLst>
        </pc:spChg>
        <pc:spChg chg="add mod">
          <ac:chgData name="Rishav Singh" userId="4cda0e4c-75b5-49b1-8496-2e8f89d196e4" providerId="ADAL" clId="{7B9AC221-E01D-423B-9DC2-E2B7F4B408D9}" dt="2024-04-14T20:01:27.599" v="62" actId="1038"/>
          <ac:spMkLst>
            <pc:docMk/>
            <pc:sldMk cId="357878643" sldId="261"/>
            <ac:spMk id="21" creationId="{6DCC7918-D524-90B1-5F73-50A97542859D}"/>
          </ac:spMkLst>
        </pc:spChg>
        <pc:spChg chg="add mod">
          <ac:chgData name="Rishav Singh" userId="4cda0e4c-75b5-49b1-8496-2e8f89d196e4" providerId="ADAL" clId="{7B9AC221-E01D-423B-9DC2-E2B7F4B408D9}" dt="2024-04-14T20:01:27.599" v="62" actId="1038"/>
          <ac:spMkLst>
            <pc:docMk/>
            <pc:sldMk cId="357878643" sldId="261"/>
            <ac:spMk id="22" creationId="{EF7E2B2E-AD89-2557-0632-3F529B59B5B3}"/>
          </ac:spMkLst>
        </pc:spChg>
        <pc:spChg chg="add mod">
          <ac:chgData name="Rishav Singh" userId="4cda0e4c-75b5-49b1-8496-2e8f89d196e4" providerId="ADAL" clId="{7B9AC221-E01D-423B-9DC2-E2B7F4B408D9}" dt="2024-04-14T20:01:27.599" v="62" actId="1038"/>
          <ac:spMkLst>
            <pc:docMk/>
            <pc:sldMk cId="357878643" sldId="261"/>
            <ac:spMk id="23" creationId="{4E78EA11-F246-0D62-919A-8A772CB2B139}"/>
          </ac:spMkLst>
        </pc:spChg>
        <pc:spChg chg="add del mod">
          <ac:chgData name="Rishav Singh" userId="4cda0e4c-75b5-49b1-8496-2e8f89d196e4" providerId="ADAL" clId="{7B9AC221-E01D-423B-9DC2-E2B7F4B408D9}" dt="2024-04-14T20:18:18.076" v="158" actId="478"/>
          <ac:spMkLst>
            <pc:docMk/>
            <pc:sldMk cId="357878643" sldId="261"/>
            <ac:spMk id="41" creationId="{5C436474-0911-0A2A-3497-8AFAE68C180E}"/>
          </ac:spMkLst>
        </pc:spChg>
        <pc:spChg chg="add del mod">
          <ac:chgData name="Rishav Singh" userId="4cda0e4c-75b5-49b1-8496-2e8f89d196e4" providerId="ADAL" clId="{7B9AC221-E01D-423B-9DC2-E2B7F4B408D9}" dt="2024-04-14T20:01:44.149" v="101" actId="478"/>
          <ac:spMkLst>
            <pc:docMk/>
            <pc:sldMk cId="357878643" sldId="261"/>
            <ac:spMk id="42" creationId="{862E30FD-8A47-B581-33E3-A374F1BF5BC0}"/>
          </ac:spMkLst>
        </pc:spChg>
        <pc:spChg chg="del">
          <ac:chgData name="Rishav Singh" userId="4cda0e4c-75b5-49b1-8496-2e8f89d196e4" providerId="ADAL" clId="{7B9AC221-E01D-423B-9DC2-E2B7F4B408D9}" dt="2024-04-14T20:02:13.575" v="106" actId="478"/>
          <ac:spMkLst>
            <pc:docMk/>
            <pc:sldMk cId="357878643" sldId="261"/>
            <ac:spMk id="86" creationId="{1B1E9082-F29F-4185-B661-100461971B45}"/>
          </ac:spMkLst>
        </pc:spChg>
        <pc:spChg chg="del">
          <ac:chgData name="Rishav Singh" userId="4cda0e4c-75b5-49b1-8496-2e8f89d196e4" providerId="ADAL" clId="{7B9AC221-E01D-423B-9DC2-E2B7F4B408D9}" dt="2024-04-14T20:02:22.521" v="108" actId="478"/>
          <ac:spMkLst>
            <pc:docMk/>
            <pc:sldMk cId="357878643" sldId="261"/>
            <ac:spMk id="87" creationId="{470C186C-AFEF-4B60-BB6B-3C5F1EE6C33C}"/>
          </ac:spMkLst>
        </pc:spChg>
        <pc:spChg chg="del">
          <ac:chgData name="Rishav Singh" userId="4cda0e4c-75b5-49b1-8496-2e8f89d196e4" providerId="ADAL" clId="{7B9AC221-E01D-423B-9DC2-E2B7F4B408D9}" dt="2024-04-14T20:02:34.984" v="111" actId="478"/>
          <ac:spMkLst>
            <pc:docMk/>
            <pc:sldMk cId="357878643" sldId="261"/>
            <ac:spMk id="88" creationId="{8DFF142F-6AF9-47C6-AB77-A3E35A668F2D}"/>
          </ac:spMkLst>
        </pc:spChg>
        <pc:spChg chg="add mod">
          <ac:chgData name="Rishav Singh" userId="4cda0e4c-75b5-49b1-8496-2e8f89d196e4" providerId="ADAL" clId="{7B9AC221-E01D-423B-9DC2-E2B7F4B408D9}" dt="2024-04-14T20:05:30.713" v="138" actId="1076"/>
          <ac:spMkLst>
            <pc:docMk/>
            <pc:sldMk cId="357878643" sldId="261"/>
            <ac:spMk id="93" creationId="{2198726A-14C1-A768-F95B-5489E20DDA5F}"/>
          </ac:spMkLst>
        </pc:spChg>
        <pc:spChg chg="add mod">
          <ac:chgData name="Rishav Singh" userId="4cda0e4c-75b5-49b1-8496-2e8f89d196e4" providerId="ADAL" clId="{7B9AC221-E01D-423B-9DC2-E2B7F4B408D9}" dt="2024-04-14T20:05:30.713" v="138" actId="1076"/>
          <ac:spMkLst>
            <pc:docMk/>
            <pc:sldMk cId="357878643" sldId="261"/>
            <ac:spMk id="94" creationId="{3D2AB97B-B562-490B-BA1B-35AD51353A72}"/>
          </ac:spMkLst>
        </pc:spChg>
        <pc:spChg chg="add mod">
          <ac:chgData name="Rishav Singh" userId="4cda0e4c-75b5-49b1-8496-2e8f89d196e4" providerId="ADAL" clId="{7B9AC221-E01D-423B-9DC2-E2B7F4B408D9}" dt="2024-04-14T20:05:52.451" v="157" actId="1035"/>
          <ac:spMkLst>
            <pc:docMk/>
            <pc:sldMk cId="357878643" sldId="261"/>
            <ac:spMk id="95" creationId="{0D147220-7CB9-50A9-7A84-AE124E376C0E}"/>
          </ac:spMkLst>
        </pc:spChg>
        <pc:spChg chg="del">
          <ac:chgData name="Rishav Singh" userId="4cda0e4c-75b5-49b1-8496-2e8f89d196e4" providerId="ADAL" clId="{7B9AC221-E01D-423B-9DC2-E2B7F4B408D9}" dt="2024-04-14T20:00:14.455" v="11" actId="478"/>
          <ac:spMkLst>
            <pc:docMk/>
            <pc:sldMk cId="357878643" sldId="261"/>
            <ac:spMk id="100" creationId="{0371B7ED-8437-4B4C-854B-47CC8CBEE23C}"/>
          </ac:spMkLst>
        </pc:spChg>
        <pc:spChg chg="del">
          <ac:chgData name="Rishav Singh" userId="4cda0e4c-75b5-49b1-8496-2e8f89d196e4" providerId="ADAL" clId="{7B9AC221-E01D-423B-9DC2-E2B7F4B408D9}" dt="2024-04-14T20:00:14.455" v="11" actId="478"/>
          <ac:spMkLst>
            <pc:docMk/>
            <pc:sldMk cId="357878643" sldId="261"/>
            <ac:spMk id="101" creationId="{1544CF1B-36AA-4D59-9A36-1FBCE2CC221D}"/>
          </ac:spMkLst>
        </pc:spChg>
        <pc:spChg chg="del">
          <ac:chgData name="Rishav Singh" userId="4cda0e4c-75b5-49b1-8496-2e8f89d196e4" providerId="ADAL" clId="{7B9AC221-E01D-423B-9DC2-E2B7F4B408D9}" dt="2024-04-14T20:00:14.455" v="11" actId="478"/>
          <ac:spMkLst>
            <pc:docMk/>
            <pc:sldMk cId="357878643" sldId="261"/>
            <ac:spMk id="102" creationId="{08491031-F59B-4DA6-862A-BB83539A5951}"/>
          </ac:spMkLst>
        </pc:spChg>
        <pc:spChg chg="mod">
          <ac:chgData name="Rishav Singh" userId="4cda0e4c-75b5-49b1-8496-2e8f89d196e4" providerId="ADAL" clId="{7B9AC221-E01D-423B-9DC2-E2B7F4B408D9}" dt="2024-04-14T20:00:53.466" v="16" actId="6549"/>
          <ac:spMkLst>
            <pc:docMk/>
            <pc:sldMk cId="357878643" sldId="261"/>
            <ac:spMk id="135" creationId="{2FCE1F24-45DA-4D7D-B13E-0958BAF645DC}"/>
          </ac:spMkLst>
        </pc:spChg>
        <pc:spChg chg="mod">
          <ac:chgData name="Rishav Singh" userId="4cda0e4c-75b5-49b1-8496-2e8f89d196e4" providerId="ADAL" clId="{7B9AC221-E01D-423B-9DC2-E2B7F4B408D9}" dt="2024-04-14T20:00:23.067" v="14" actId="1076"/>
          <ac:spMkLst>
            <pc:docMk/>
            <pc:sldMk cId="357878643" sldId="261"/>
            <ac:spMk id="137" creationId="{3B7AD564-A110-417F-9BF0-C599643D2F40}"/>
          </ac:spMkLst>
        </pc:spChg>
        <pc:grpChg chg="mod">
          <ac:chgData name="Rishav Singh" userId="4cda0e4c-75b5-49b1-8496-2e8f89d196e4" providerId="ADAL" clId="{7B9AC221-E01D-423B-9DC2-E2B7F4B408D9}" dt="2024-04-14T20:00:32.844" v="15" actId="1076"/>
          <ac:grpSpMkLst>
            <pc:docMk/>
            <pc:sldMk cId="357878643" sldId="261"/>
            <ac:grpSpMk id="112" creationId="{C6EE654B-B0F8-4411-A2B0-BFE4417C6419}"/>
          </ac:grpSpMkLst>
        </pc:grpChg>
        <pc:grpChg chg="del">
          <ac:chgData name="Rishav Singh" userId="4cda0e4c-75b5-49b1-8496-2e8f89d196e4" providerId="ADAL" clId="{7B9AC221-E01D-423B-9DC2-E2B7F4B408D9}" dt="2024-04-14T20:00:14.455" v="11" actId="478"/>
          <ac:grpSpMkLst>
            <pc:docMk/>
            <pc:sldMk cId="357878643" sldId="261"/>
            <ac:grpSpMk id="138" creationId="{2319DBE6-6B81-4733-BA84-45FF22A51E9D}"/>
          </ac:grpSpMkLst>
        </pc:grpChg>
        <pc:grpChg chg="del mod">
          <ac:chgData name="Rishav Singh" userId="4cda0e4c-75b5-49b1-8496-2e8f89d196e4" providerId="ADAL" clId="{7B9AC221-E01D-423B-9DC2-E2B7F4B408D9}" dt="2024-04-14T20:00:57.464" v="17" actId="478"/>
          <ac:grpSpMkLst>
            <pc:docMk/>
            <pc:sldMk cId="357878643" sldId="261"/>
            <ac:grpSpMk id="140" creationId="{C1368BD6-E843-486E-B16B-E07EC6BD316D}"/>
          </ac:grpSpMkLst>
        </pc:grpChg>
        <pc:graphicFrameChg chg="add mod">
          <ac:chgData name="Rishav Singh" userId="4cda0e4c-75b5-49b1-8496-2e8f89d196e4" providerId="ADAL" clId="{7B9AC221-E01D-423B-9DC2-E2B7F4B408D9}" dt="2024-04-14T20:05:30.713" v="138" actId="1076"/>
          <ac:graphicFrameMkLst>
            <pc:docMk/>
            <pc:sldMk cId="357878643" sldId="261"/>
            <ac:graphicFrameMk id="90" creationId="{4C2A13CA-157D-F792-2AF8-A541371E615B}"/>
          </ac:graphicFrameMkLst>
        </pc:graphicFrameChg>
        <pc:graphicFrameChg chg="add mod">
          <ac:chgData name="Rishav Singh" userId="4cda0e4c-75b5-49b1-8496-2e8f89d196e4" providerId="ADAL" clId="{7B9AC221-E01D-423B-9DC2-E2B7F4B408D9}" dt="2024-04-14T20:05:30.713" v="138" actId="1076"/>
          <ac:graphicFrameMkLst>
            <pc:docMk/>
            <pc:sldMk cId="357878643" sldId="261"/>
            <ac:graphicFrameMk id="91" creationId="{C6B389A7-FE0F-C239-3A62-7E6995961AF7}"/>
          </ac:graphicFrameMkLst>
        </pc:graphicFrameChg>
        <pc:graphicFrameChg chg="add mod">
          <ac:chgData name="Rishav Singh" userId="4cda0e4c-75b5-49b1-8496-2e8f89d196e4" providerId="ADAL" clId="{7B9AC221-E01D-423B-9DC2-E2B7F4B408D9}" dt="2024-04-14T20:05:52.451" v="157" actId="1035"/>
          <ac:graphicFrameMkLst>
            <pc:docMk/>
            <pc:sldMk cId="357878643" sldId="261"/>
            <ac:graphicFrameMk id="92" creationId="{3A321372-AAB1-BE26-5B80-B638DA455F81}"/>
          </ac:graphicFrameMkLst>
        </pc:graphicFrameChg>
        <pc:graphicFrameChg chg="del modGraphic">
          <ac:chgData name="Rishav Singh" userId="4cda0e4c-75b5-49b1-8496-2e8f89d196e4" providerId="ADAL" clId="{7B9AC221-E01D-423B-9DC2-E2B7F4B408D9}" dt="2024-04-14T20:00:18.427" v="13" actId="478"/>
          <ac:graphicFrameMkLst>
            <pc:docMk/>
            <pc:sldMk cId="357878643" sldId="261"/>
            <ac:graphicFrameMk id="97" creationId="{C96F2BE3-4E5E-450F-BA6E-FD13543990CF}"/>
          </ac:graphicFrameMkLst>
        </pc:graphicFrameChg>
        <pc:graphicFrameChg chg="del">
          <ac:chgData name="Rishav Singh" userId="4cda0e4c-75b5-49b1-8496-2e8f89d196e4" providerId="ADAL" clId="{7B9AC221-E01D-423B-9DC2-E2B7F4B408D9}" dt="2024-04-14T20:00:14.455" v="11" actId="478"/>
          <ac:graphicFrameMkLst>
            <pc:docMk/>
            <pc:sldMk cId="357878643" sldId="261"/>
            <ac:graphicFrameMk id="98" creationId="{301E2ED7-C75A-49DB-860D-E65ADAE33ED1}"/>
          </ac:graphicFrameMkLst>
        </pc:graphicFrameChg>
        <pc:graphicFrameChg chg="del">
          <ac:chgData name="Rishav Singh" userId="4cda0e4c-75b5-49b1-8496-2e8f89d196e4" providerId="ADAL" clId="{7B9AC221-E01D-423B-9DC2-E2B7F4B408D9}" dt="2024-04-14T20:00:14.455" v="11" actId="478"/>
          <ac:graphicFrameMkLst>
            <pc:docMk/>
            <pc:sldMk cId="357878643" sldId="261"/>
            <ac:graphicFrameMk id="99" creationId="{B931AF2B-E75A-4383-A41D-13AEC8B7C94D}"/>
          </ac:graphicFrameMkLst>
        </pc:graphicFrameChg>
        <pc:cxnChg chg="add mod">
          <ac:chgData name="Rishav Singh" userId="4cda0e4c-75b5-49b1-8496-2e8f89d196e4" providerId="ADAL" clId="{7B9AC221-E01D-423B-9DC2-E2B7F4B408D9}" dt="2024-04-14T20:01:34.370" v="98" actId="1038"/>
          <ac:cxnSpMkLst>
            <pc:docMk/>
            <pc:sldMk cId="357878643" sldId="261"/>
            <ac:cxnSpMk id="4" creationId="{E8EEBB3E-B19B-A4AD-754B-AE31C5597398}"/>
          </ac:cxnSpMkLst>
        </pc:cxnChg>
        <pc:cxnChg chg="add mod">
          <ac:chgData name="Rishav Singh" userId="4cda0e4c-75b5-49b1-8496-2e8f89d196e4" providerId="ADAL" clId="{7B9AC221-E01D-423B-9DC2-E2B7F4B408D9}" dt="2024-04-14T20:01:34.370" v="98" actId="1038"/>
          <ac:cxnSpMkLst>
            <pc:docMk/>
            <pc:sldMk cId="357878643" sldId="261"/>
            <ac:cxnSpMk id="6" creationId="{0C83F9AF-0227-C566-5019-749A95194D9F}"/>
          </ac:cxnSpMkLst>
        </pc:cxnChg>
        <pc:cxnChg chg="add mod">
          <ac:chgData name="Rishav Singh" userId="4cda0e4c-75b5-49b1-8496-2e8f89d196e4" providerId="ADAL" clId="{7B9AC221-E01D-423B-9DC2-E2B7F4B408D9}" dt="2024-04-14T20:02:05.276" v="105" actId="14100"/>
          <ac:cxnSpMkLst>
            <pc:docMk/>
            <pc:sldMk cId="357878643" sldId="261"/>
            <ac:cxnSpMk id="7" creationId="{EEDEFBC7-BE7E-7C1B-5580-860AD12013A3}"/>
          </ac:cxnSpMkLst>
        </pc:cxnChg>
        <pc:cxnChg chg="add mod">
          <ac:chgData name="Rishav Singh" userId="4cda0e4c-75b5-49b1-8496-2e8f89d196e4" providerId="ADAL" clId="{7B9AC221-E01D-423B-9DC2-E2B7F4B408D9}" dt="2024-04-14T20:01:53.728" v="103" actId="14100"/>
          <ac:cxnSpMkLst>
            <pc:docMk/>
            <pc:sldMk cId="357878643" sldId="261"/>
            <ac:cxnSpMk id="8" creationId="{6016F822-FE27-BD1D-7988-90B67CF84002}"/>
          </ac:cxnSpMkLst>
        </pc:cxnChg>
        <pc:cxnChg chg="add mod">
          <ac:chgData name="Rishav Singh" userId="4cda0e4c-75b5-49b1-8496-2e8f89d196e4" providerId="ADAL" clId="{7B9AC221-E01D-423B-9DC2-E2B7F4B408D9}" dt="2024-04-14T20:18:22.933" v="159" actId="14100"/>
          <ac:cxnSpMkLst>
            <pc:docMk/>
            <pc:sldMk cId="357878643" sldId="261"/>
            <ac:cxnSpMk id="40" creationId="{76D70073-AC71-19C5-E3DA-16FD5CB8CAA0}"/>
          </ac:cxnSpMkLst>
        </pc:cxnChg>
        <pc:cxnChg chg="add mod">
          <ac:chgData name="Rishav Singh" userId="4cda0e4c-75b5-49b1-8496-2e8f89d196e4" providerId="ADAL" clId="{7B9AC221-E01D-423B-9DC2-E2B7F4B408D9}" dt="2024-04-14T20:01:27.599" v="62" actId="1038"/>
          <ac:cxnSpMkLst>
            <pc:docMk/>
            <pc:sldMk cId="357878643" sldId="261"/>
            <ac:cxnSpMk id="43" creationId="{D5F6817A-858D-BBFB-0369-F4F034DC1975}"/>
          </ac:cxnSpMkLst>
        </pc:cxnChg>
        <pc:cxnChg chg="add del mod">
          <ac:chgData name="Rishav Singh" userId="4cda0e4c-75b5-49b1-8496-2e8f89d196e4" providerId="ADAL" clId="{7B9AC221-E01D-423B-9DC2-E2B7F4B408D9}" dt="2024-04-14T20:18:25.587" v="160" actId="478"/>
          <ac:cxnSpMkLst>
            <pc:docMk/>
            <pc:sldMk cId="357878643" sldId="261"/>
            <ac:cxnSpMk id="44" creationId="{B30235A1-4392-74F8-2076-A539D6586BEB}"/>
          </ac:cxnSpMkLst>
        </pc:cxnChg>
        <pc:cxnChg chg="add del mod">
          <ac:chgData name="Rishav Singh" userId="4cda0e4c-75b5-49b1-8496-2e8f89d196e4" providerId="ADAL" clId="{7B9AC221-E01D-423B-9DC2-E2B7F4B408D9}" dt="2024-04-14T20:18:28.559" v="161" actId="478"/>
          <ac:cxnSpMkLst>
            <pc:docMk/>
            <pc:sldMk cId="357878643" sldId="261"/>
            <ac:cxnSpMk id="45" creationId="{746B0DAC-0E37-DF56-9281-EE4ACC2F77C5}"/>
          </ac:cxnSpMkLst>
        </pc:cxnChg>
        <pc:cxnChg chg="del mod">
          <ac:chgData name="Rishav Singh" userId="4cda0e4c-75b5-49b1-8496-2e8f89d196e4" providerId="ADAL" clId="{7B9AC221-E01D-423B-9DC2-E2B7F4B408D9}" dt="2024-04-14T20:02:19.098" v="107" actId="478"/>
          <ac:cxnSpMkLst>
            <pc:docMk/>
            <pc:sldMk cId="357878643" sldId="261"/>
            <ac:cxnSpMk id="47" creationId="{81219F62-30FD-4492-88F1-EC68876E499D}"/>
          </ac:cxnSpMkLst>
        </pc:cxnChg>
        <pc:cxnChg chg="del mod">
          <ac:chgData name="Rishav Singh" userId="4cda0e4c-75b5-49b1-8496-2e8f89d196e4" providerId="ADAL" clId="{7B9AC221-E01D-423B-9DC2-E2B7F4B408D9}" dt="2024-04-14T20:02:24.896" v="109" actId="478"/>
          <ac:cxnSpMkLst>
            <pc:docMk/>
            <pc:sldMk cId="357878643" sldId="261"/>
            <ac:cxnSpMk id="50" creationId="{B2E7C3AC-05F2-4632-9CC3-103075E1AC49}"/>
          </ac:cxnSpMkLst>
        </pc:cxnChg>
        <pc:cxnChg chg="add mod">
          <ac:chgData name="Rishav Singh" userId="4cda0e4c-75b5-49b1-8496-2e8f89d196e4" providerId="ADAL" clId="{7B9AC221-E01D-423B-9DC2-E2B7F4B408D9}" dt="2024-04-14T20:03:17.653" v="114" actId="14100"/>
          <ac:cxnSpMkLst>
            <pc:docMk/>
            <pc:sldMk cId="357878643" sldId="261"/>
            <ac:cxnSpMk id="51" creationId="{DEBD6654-D2C8-F573-D7F2-C3D998507592}"/>
          </ac:cxnSpMkLst>
        </pc:cxnChg>
        <pc:cxnChg chg="del mod">
          <ac:chgData name="Rishav Singh" userId="4cda0e4c-75b5-49b1-8496-2e8f89d196e4" providerId="ADAL" clId="{7B9AC221-E01D-423B-9DC2-E2B7F4B408D9}" dt="2024-04-14T20:02:30.232" v="110" actId="478"/>
          <ac:cxnSpMkLst>
            <pc:docMk/>
            <pc:sldMk cId="357878643" sldId="261"/>
            <ac:cxnSpMk id="52" creationId="{8B716755-A43F-49F1-A998-970838F194D8}"/>
          </ac:cxnSpMkLst>
        </pc:cxnChg>
        <pc:cxnChg chg="add mod">
          <ac:chgData name="Rishav Singh" userId="4cda0e4c-75b5-49b1-8496-2e8f89d196e4" providerId="ADAL" clId="{7B9AC221-E01D-423B-9DC2-E2B7F4B408D9}" dt="2024-04-14T20:03:26.784" v="117" actId="14100"/>
          <ac:cxnSpMkLst>
            <pc:docMk/>
            <pc:sldMk cId="357878643" sldId="261"/>
            <ac:cxnSpMk id="55" creationId="{6B69437D-865A-C058-863B-07571C06C676}"/>
          </ac:cxnSpMkLst>
        </pc:cxnChg>
        <pc:cxnChg chg="add mod">
          <ac:chgData name="Rishav Singh" userId="4cda0e4c-75b5-49b1-8496-2e8f89d196e4" providerId="ADAL" clId="{7B9AC221-E01D-423B-9DC2-E2B7F4B408D9}" dt="2024-04-14T20:03:52.047" v="126" actId="14100"/>
          <ac:cxnSpMkLst>
            <pc:docMk/>
            <pc:sldMk cId="357878643" sldId="261"/>
            <ac:cxnSpMk id="58" creationId="{D9724A1E-9C28-F882-2BCD-CBDC74C29380}"/>
          </ac:cxnSpMkLst>
        </pc:cxnChg>
        <pc:cxnChg chg="add mod">
          <ac:chgData name="Rishav Singh" userId="4cda0e4c-75b5-49b1-8496-2e8f89d196e4" providerId="ADAL" clId="{7B9AC221-E01D-423B-9DC2-E2B7F4B408D9}" dt="2024-04-14T20:03:44.413" v="124" actId="14100"/>
          <ac:cxnSpMkLst>
            <pc:docMk/>
            <pc:sldMk cId="357878643" sldId="261"/>
            <ac:cxnSpMk id="59" creationId="{C89BCF33-8916-3403-4302-2DF8D839C23A}"/>
          </ac:cxnSpMkLst>
        </pc:cxnChg>
        <pc:cxnChg chg="add mod">
          <ac:chgData name="Rishav Singh" userId="4cda0e4c-75b5-49b1-8496-2e8f89d196e4" providerId="ADAL" clId="{7B9AC221-E01D-423B-9DC2-E2B7F4B408D9}" dt="2024-04-14T20:03:36.632" v="122" actId="14100"/>
          <ac:cxnSpMkLst>
            <pc:docMk/>
            <pc:sldMk cId="357878643" sldId="261"/>
            <ac:cxnSpMk id="60" creationId="{38702FC9-9479-EA8B-6DE0-B7A8C70725BF}"/>
          </ac:cxnSpMkLst>
        </pc:cxnChg>
        <pc:cxnChg chg="add mod">
          <ac:chgData name="Rishav Singh" userId="4cda0e4c-75b5-49b1-8496-2e8f89d196e4" providerId="ADAL" clId="{7B9AC221-E01D-423B-9DC2-E2B7F4B408D9}" dt="2024-04-14T20:03:59.967" v="129" actId="14100"/>
          <ac:cxnSpMkLst>
            <pc:docMk/>
            <pc:sldMk cId="357878643" sldId="261"/>
            <ac:cxnSpMk id="67" creationId="{41AB39DB-AF1B-8FDD-5408-5D120877B8B3}"/>
          </ac:cxnSpMkLst>
        </pc:cxnChg>
        <pc:cxnChg chg="add mod">
          <ac:chgData name="Rishav Singh" userId="4cda0e4c-75b5-49b1-8496-2e8f89d196e4" providerId="ADAL" clId="{7B9AC221-E01D-423B-9DC2-E2B7F4B408D9}" dt="2024-04-14T20:04:14.494" v="133" actId="14100"/>
          <ac:cxnSpMkLst>
            <pc:docMk/>
            <pc:sldMk cId="357878643" sldId="261"/>
            <ac:cxnSpMk id="79" creationId="{588BD939-B1B8-AA13-0108-4317774379F4}"/>
          </ac:cxnSpMkLst>
        </pc:cxnChg>
        <pc:cxnChg chg="add mod">
          <ac:chgData name="Rishav Singh" userId="4cda0e4c-75b5-49b1-8496-2e8f89d196e4" providerId="ADAL" clId="{7B9AC221-E01D-423B-9DC2-E2B7F4B408D9}" dt="2024-04-14T20:04:22.674" v="136" actId="14100"/>
          <ac:cxnSpMkLst>
            <pc:docMk/>
            <pc:sldMk cId="357878643" sldId="261"/>
            <ac:cxnSpMk id="83" creationId="{16EB0608-9FDE-11EF-9CA5-DED195817417}"/>
          </ac:cxnSpMkLst>
        </pc:cxnChg>
        <pc:cxnChg chg="add mod">
          <ac:chgData name="Rishav Singh" userId="4cda0e4c-75b5-49b1-8496-2e8f89d196e4" providerId="ADAL" clId="{7B9AC221-E01D-423B-9DC2-E2B7F4B408D9}" dt="2024-04-14T20:05:47.157" v="141" actId="14100"/>
          <ac:cxnSpMkLst>
            <pc:docMk/>
            <pc:sldMk cId="357878643" sldId="261"/>
            <ac:cxnSpMk id="96" creationId="{F2C6F22F-2D6D-21DF-1920-C58850890486}"/>
          </ac:cxnSpMkLst>
        </pc:cxnChg>
        <pc:cxnChg chg="del">
          <ac:chgData name="Rishav Singh" userId="4cda0e4c-75b5-49b1-8496-2e8f89d196e4" providerId="ADAL" clId="{7B9AC221-E01D-423B-9DC2-E2B7F4B408D9}" dt="2024-04-14T20:00:14.455" v="11" actId="478"/>
          <ac:cxnSpMkLst>
            <pc:docMk/>
            <pc:sldMk cId="357878643" sldId="261"/>
            <ac:cxnSpMk id="104" creationId="{D952A0C4-F338-4F90-B491-A594F633BEFA}"/>
          </ac:cxnSpMkLst>
        </pc:cxnChg>
        <pc:cxnChg chg="add mod">
          <ac:chgData name="Rishav Singh" userId="4cda0e4c-75b5-49b1-8496-2e8f89d196e4" providerId="ADAL" clId="{7B9AC221-E01D-423B-9DC2-E2B7F4B408D9}" dt="2024-04-14T20:20:11.716" v="167" actId="14100"/>
          <ac:cxnSpMkLst>
            <pc:docMk/>
            <pc:sldMk cId="357878643" sldId="261"/>
            <ac:cxnSpMk id="106" creationId="{9A1E3F66-FF3B-8C35-70F7-180A5582A061}"/>
          </ac:cxnSpMkLst>
        </pc:cxnChg>
        <pc:cxnChg chg="add mod">
          <ac:chgData name="Rishav Singh" userId="4cda0e4c-75b5-49b1-8496-2e8f89d196e4" providerId="ADAL" clId="{7B9AC221-E01D-423B-9DC2-E2B7F4B408D9}" dt="2024-04-14T20:20:03.132" v="165" actId="14100"/>
          <ac:cxnSpMkLst>
            <pc:docMk/>
            <pc:sldMk cId="357878643" sldId="261"/>
            <ac:cxnSpMk id="107" creationId="{79FF8A5E-3B6C-2A9A-7214-6CA20446828D}"/>
          </ac:cxnSpMkLst>
        </pc:cxnChg>
        <pc:cxnChg chg="mod">
          <ac:chgData name="Rishav Singh" userId="4cda0e4c-75b5-49b1-8496-2e8f89d196e4" providerId="ADAL" clId="{7B9AC221-E01D-423B-9DC2-E2B7F4B408D9}" dt="2024-04-14T20:00:57.464" v="17" actId="478"/>
          <ac:cxnSpMkLst>
            <pc:docMk/>
            <pc:sldMk cId="357878643" sldId="261"/>
            <ac:cxnSpMk id="120" creationId="{1F557287-A8A4-40F6-884A-EAD9F864B5B0}"/>
          </ac:cxnSpMkLst>
        </pc:cxnChg>
        <pc:cxnChg chg="mod">
          <ac:chgData name="Rishav Singh" userId="4cda0e4c-75b5-49b1-8496-2e8f89d196e4" providerId="ADAL" clId="{7B9AC221-E01D-423B-9DC2-E2B7F4B408D9}" dt="2024-04-14T20:00:57.464" v="17" actId="478"/>
          <ac:cxnSpMkLst>
            <pc:docMk/>
            <pc:sldMk cId="357878643" sldId="261"/>
            <ac:cxnSpMk id="123" creationId="{55AE359B-341C-47D7-84F3-20A2B78558CE}"/>
          </ac:cxnSpMkLst>
        </pc:cxnChg>
        <pc:cxnChg chg="mod">
          <ac:chgData name="Rishav Singh" userId="4cda0e4c-75b5-49b1-8496-2e8f89d196e4" providerId="ADAL" clId="{7B9AC221-E01D-423B-9DC2-E2B7F4B408D9}" dt="2024-04-14T20:00:57.464" v="17" actId="478"/>
          <ac:cxnSpMkLst>
            <pc:docMk/>
            <pc:sldMk cId="357878643" sldId="261"/>
            <ac:cxnSpMk id="126" creationId="{70F33E87-C305-4DF5-8ED6-9E89DCBC1281}"/>
          </ac:cxnSpMkLst>
        </pc:cxnChg>
        <pc:cxnChg chg="mod">
          <ac:chgData name="Rishav Singh" userId="4cda0e4c-75b5-49b1-8496-2e8f89d196e4" providerId="ADAL" clId="{7B9AC221-E01D-423B-9DC2-E2B7F4B408D9}" dt="2024-04-14T20:00:57.464" v="17" actId="478"/>
          <ac:cxnSpMkLst>
            <pc:docMk/>
            <pc:sldMk cId="357878643" sldId="261"/>
            <ac:cxnSpMk id="129" creationId="{6C2316D9-F264-43C3-A59E-A0E5DB270BD0}"/>
          </ac:cxnSpMkLst>
        </pc:cxnChg>
      </pc:sldChg>
    </pc:docChg>
  </pc:docChgLst>
  <pc:docChgLst>
    <pc:chgData name="Rishav Singh" userId="4cda0e4c-75b5-49b1-8496-2e8f89d196e4" providerId="ADAL" clId="{B35D1ECD-19BA-443F-8F80-89A21F5431D0}"/>
    <pc:docChg chg="undo custSel addSld modSld sldOrd">
      <pc:chgData name="Rishav Singh" userId="4cda0e4c-75b5-49b1-8496-2e8f89d196e4" providerId="ADAL" clId="{B35D1ECD-19BA-443F-8F80-89A21F5431D0}" dt="2024-04-14T19:03:03.932" v="1396" actId="20577"/>
      <pc:docMkLst>
        <pc:docMk/>
      </pc:docMkLst>
      <pc:sldChg chg="addSp delSp modSp add delAnim modAnim">
        <pc:chgData name="Rishav Singh" userId="4cda0e4c-75b5-49b1-8496-2e8f89d196e4" providerId="ADAL" clId="{B35D1ECD-19BA-443F-8F80-89A21F5431D0}" dt="2024-04-14T18:17:05.796" v="996" actId="478"/>
        <pc:sldMkLst>
          <pc:docMk/>
          <pc:sldMk cId="3387710731" sldId="256"/>
        </pc:sldMkLst>
        <pc:spChg chg="del">
          <ac:chgData name="Rishav Singh" userId="4cda0e4c-75b5-49b1-8496-2e8f89d196e4" providerId="ADAL" clId="{B35D1ECD-19BA-443F-8F80-89A21F5431D0}" dt="2024-04-12T11:24:09.938" v="1" actId="478"/>
          <ac:spMkLst>
            <pc:docMk/>
            <pc:sldMk cId="3387710731" sldId="256"/>
            <ac:spMk id="2" creationId="{FF5CF154-B843-4544-9583-C4F391492850}"/>
          </ac:spMkLst>
        </pc:spChg>
        <pc:spChg chg="del">
          <ac:chgData name="Rishav Singh" userId="4cda0e4c-75b5-49b1-8496-2e8f89d196e4" providerId="ADAL" clId="{B35D1ECD-19BA-443F-8F80-89A21F5431D0}" dt="2024-04-12T11:24:09.938" v="1" actId="478"/>
          <ac:spMkLst>
            <pc:docMk/>
            <pc:sldMk cId="3387710731" sldId="256"/>
            <ac:spMk id="3" creationId="{4F7FD12C-FE64-48C1-91D0-BE544609AA77}"/>
          </ac:spMkLst>
        </pc:spChg>
        <pc:spChg chg="add del mod">
          <ac:chgData name="Rishav Singh" userId="4cda0e4c-75b5-49b1-8496-2e8f89d196e4" providerId="ADAL" clId="{B35D1ECD-19BA-443F-8F80-89A21F5431D0}" dt="2024-04-14T17:37:20.478" v="391" actId="478"/>
          <ac:spMkLst>
            <pc:docMk/>
            <pc:sldMk cId="3387710731" sldId="256"/>
            <ac:spMk id="10" creationId="{29FBA4E2-075F-44B9-B00E-4A67D957D284}"/>
          </ac:spMkLst>
        </pc:spChg>
        <pc:spChg chg="add del mod">
          <ac:chgData name="Rishav Singh" userId="4cda0e4c-75b5-49b1-8496-2e8f89d196e4" providerId="ADAL" clId="{B35D1ECD-19BA-443F-8F80-89A21F5431D0}" dt="2024-04-14T17:37:20.478" v="391" actId="478"/>
          <ac:spMkLst>
            <pc:docMk/>
            <pc:sldMk cId="3387710731" sldId="256"/>
            <ac:spMk id="13" creationId="{78AB078D-5F34-42EF-B23A-E175C9E801CE}"/>
          </ac:spMkLst>
        </pc:spChg>
        <pc:spChg chg="add del mod topLvl">
          <ac:chgData name="Rishav Singh" userId="4cda0e4c-75b5-49b1-8496-2e8f89d196e4" providerId="ADAL" clId="{B35D1ECD-19BA-443F-8F80-89A21F5431D0}" dt="2024-04-14T18:02:52.120" v="839" actId="164"/>
          <ac:spMkLst>
            <pc:docMk/>
            <pc:sldMk cId="3387710731" sldId="256"/>
            <ac:spMk id="24" creationId="{93AAAF30-40A0-494B-98BC-594510FAD63B}"/>
          </ac:spMkLst>
        </pc:spChg>
        <pc:spChg chg="add del mod topLvl">
          <ac:chgData name="Rishav Singh" userId="4cda0e4c-75b5-49b1-8496-2e8f89d196e4" providerId="ADAL" clId="{B35D1ECD-19BA-443F-8F80-89A21F5431D0}" dt="2024-04-14T18:02:52.120" v="839" actId="164"/>
          <ac:spMkLst>
            <pc:docMk/>
            <pc:sldMk cId="3387710731" sldId="256"/>
            <ac:spMk id="25" creationId="{CD903AE7-57BA-4854-B16C-E2405A5E7885}"/>
          </ac:spMkLst>
        </pc:spChg>
        <pc:spChg chg="add del mod topLvl">
          <ac:chgData name="Rishav Singh" userId="4cda0e4c-75b5-49b1-8496-2e8f89d196e4" providerId="ADAL" clId="{B35D1ECD-19BA-443F-8F80-89A21F5431D0}" dt="2024-04-14T18:02:52.120" v="839" actId="164"/>
          <ac:spMkLst>
            <pc:docMk/>
            <pc:sldMk cId="3387710731" sldId="256"/>
            <ac:spMk id="26" creationId="{06957795-6EE3-4F58-91DB-29A2FC41EE54}"/>
          </ac:spMkLst>
        </pc:spChg>
        <pc:spChg chg="add del mod topLvl">
          <ac:chgData name="Rishav Singh" userId="4cda0e4c-75b5-49b1-8496-2e8f89d196e4" providerId="ADAL" clId="{B35D1ECD-19BA-443F-8F80-89A21F5431D0}" dt="2024-04-14T18:02:52.120" v="839" actId="164"/>
          <ac:spMkLst>
            <pc:docMk/>
            <pc:sldMk cId="3387710731" sldId="256"/>
            <ac:spMk id="27" creationId="{482D9C10-1E69-4B35-A71E-F4B4522C44DA}"/>
          </ac:spMkLst>
        </pc:spChg>
        <pc:spChg chg="add del mod topLvl">
          <ac:chgData name="Rishav Singh" userId="4cda0e4c-75b5-49b1-8496-2e8f89d196e4" providerId="ADAL" clId="{B35D1ECD-19BA-443F-8F80-89A21F5431D0}" dt="2024-04-14T18:02:52.120" v="839" actId="164"/>
          <ac:spMkLst>
            <pc:docMk/>
            <pc:sldMk cId="3387710731" sldId="256"/>
            <ac:spMk id="28" creationId="{63719578-2E99-4AE2-A556-80EA4888A186}"/>
          </ac:spMkLst>
        </pc:spChg>
        <pc:spChg chg="add del mod topLvl">
          <ac:chgData name="Rishav Singh" userId="4cda0e4c-75b5-49b1-8496-2e8f89d196e4" providerId="ADAL" clId="{B35D1ECD-19BA-443F-8F80-89A21F5431D0}" dt="2024-04-14T18:02:52.120" v="839" actId="164"/>
          <ac:spMkLst>
            <pc:docMk/>
            <pc:sldMk cId="3387710731" sldId="256"/>
            <ac:spMk id="29" creationId="{FD3D88EB-35C3-43F9-9A3B-A644BB7DABD6}"/>
          </ac:spMkLst>
        </pc:spChg>
        <pc:spChg chg="add del mod topLvl">
          <ac:chgData name="Rishav Singh" userId="4cda0e4c-75b5-49b1-8496-2e8f89d196e4" providerId="ADAL" clId="{B35D1ECD-19BA-443F-8F80-89A21F5431D0}" dt="2024-04-14T18:02:52.120" v="839" actId="164"/>
          <ac:spMkLst>
            <pc:docMk/>
            <pc:sldMk cId="3387710731" sldId="256"/>
            <ac:spMk id="30" creationId="{DD0CABBE-BE63-4E7B-A584-BFA662060913}"/>
          </ac:spMkLst>
        </pc:spChg>
        <pc:spChg chg="add del mod topLvl">
          <ac:chgData name="Rishav Singh" userId="4cda0e4c-75b5-49b1-8496-2e8f89d196e4" providerId="ADAL" clId="{B35D1ECD-19BA-443F-8F80-89A21F5431D0}" dt="2024-04-14T18:02:52.120" v="839" actId="164"/>
          <ac:spMkLst>
            <pc:docMk/>
            <pc:sldMk cId="3387710731" sldId="256"/>
            <ac:spMk id="31" creationId="{B1EC77D7-DF25-47CD-A4BD-BF112EAF6C7B}"/>
          </ac:spMkLst>
        </pc:spChg>
        <pc:spChg chg="add del mod topLvl">
          <ac:chgData name="Rishav Singh" userId="4cda0e4c-75b5-49b1-8496-2e8f89d196e4" providerId="ADAL" clId="{B35D1ECD-19BA-443F-8F80-89A21F5431D0}" dt="2024-04-14T18:02:52.120" v="839" actId="164"/>
          <ac:spMkLst>
            <pc:docMk/>
            <pc:sldMk cId="3387710731" sldId="256"/>
            <ac:spMk id="32" creationId="{50B80BFF-2BCD-4CAF-8E31-92837B26BB7B}"/>
          </ac:spMkLst>
        </pc:spChg>
        <pc:spChg chg="add del mod topLvl">
          <ac:chgData name="Rishav Singh" userId="4cda0e4c-75b5-49b1-8496-2e8f89d196e4" providerId="ADAL" clId="{B35D1ECD-19BA-443F-8F80-89A21F5431D0}" dt="2024-04-14T18:02:52.120" v="839" actId="164"/>
          <ac:spMkLst>
            <pc:docMk/>
            <pc:sldMk cId="3387710731" sldId="256"/>
            <ac:spMk id="33" creationId="{55772475-BC1C-484C-92C8-E7BA54A949E7}"/>
          </ac:spMkLst>
        </pc:spChg>
        <pc:spChg chg="add del mod topLvl">
          <ac:chgData name="Rishav Singh" userId="4cda0e4c-75b5-49b1-8496-2e8f89d196e4" providerId="ADAL" clId="{B35D1ECD-19BA-443F-8F80-89A21F5431D0}" dt="2024-04-14T18:02:52.120" v="839" actId="164"/>
          <ac:spMkLst>
            <pc:docMk/>
            <pc:sldMk cId="3387710731" sldId="256"/>
            <ac:spMk id="34" creationId="{5CE5761D-EC08-400E-B5A7-C53AB708E32C}"/>
          </ac:spMkLst>
        </pc:spChg>
        <pc:spChg chg="add del mod topLvl">
          <ac:chgData name="Rishav Singh" userId="4cda0e4c-75b5-49b1-8496-2e8f89d196e4" providerId="ADAL" clId="{B35D1ECD-19BA-443F-8F80-89A21F5431D0}" dt="2024-04-14T18:02:52.120" v="839" actId="164"/>
          <ac:spMkLst>
            <pc:docMk/>
            <pc:sldMk cId="3387710731" sldId="256"/>
            <ac:spMk id="35" creationId="{754A629A-300B-42F5-851F-CFD48404C20B}"/>
          </ac:spMkLst>
        </pc:spChg>
        <pc:spChg chg="add del mod topLvl">
          <ac:chgData name="Rishav Singh" userId="4cda0e4c-75b5-49b1-8496-2e8f89d196e4" providerId="ADAL" clId="{B35D1ECD-19BA-443F-8F80-89A21F5431D0}" dt="2024-04-14T18:02:52.120" v="839" actId="164"/>
          <ac:spMkLst>
            <pc:docMk/>
            <pc:sldMk cId="3387710731" sldId="256"/>
            <ac:spMk id="36" creationId="{5ADB0D2A-AFE6-49B6-8105-497D1D088A4B}"/>
          </ac:spMkLst>
        </pc:spChg>
        <pc:spChg chg="add del mod topLvl">
          <ac:chgData name="Rishav Singh" userId="4cda0e4c-75b5-49b1-8496-2e8f89d196e4" providerId="ADAL" clId="{B35D1ECD-19BA-443F-8F80-89A21F5431D0}" dt="2024-04-14T18:02:52.120" v="839" actId="164"/>
          <ac:spMkLst>
            <pc:docMk/>
            <pc:sldMk cId="3387710731" sldId="256"/>
            <ac:spMk id="37" creationId="{62CF23CA-5A9D-4E49-AF53-7A0CE090CA12}"/>
          </ac:spMkLst>
        </pc:spChg>
        <pc:spChg chg="add del mod topLvl">
          <ac:chgData name="Rishav Singh" userId="4cda0e4c-75b5-49b1-8496-2e8f89d196e4" providerId="ADAL" clId="{B35D1ECD-19BA-443F-8F80-89A21F5431D0}" dt="2024-04-14T18:02:52.120" v="839" actId="164"/>
          <ac:spMkLst>
            <pc:docMk/>
            <pc:sldMk cId="3387710731" sldId="256"/>
            <ac:spMk id="38" creationId="{D38D62A3-665C-42D9-B551-98CEAE972B59}"/>
          </ac:spMkLst>
        </pc:spChg>
        <pc:spChg chg="add del mod topLvl">
          <ac:chgData name="Rishav Singh" userId="4cda0e4c-75b5-49b1-8496-2e8f89d196e4" providerId="ADAL" clId="{B35D1ECD-19BA-443F-8F80-89A21F5431D0}" dt="2024-04-14T18:02:52.120" v="839" actId="164"/>
          <ac:spMkLst>
            <pc:docMk/>
            <pc:sldMk cId="3387710731" sldId="256"/>
            <ac:spMk id="39" creationId="{B645D9C6-6AE9-47BE-9679-6A64F2D94F62}"/>
          </ac:spMkLst>
        </pc:spChg>
        <pc:spChg chg="add del mod">
          <ac:chgData name="Rishav Singh" userId="4cda0e4c-75b5-49b1-8496-2e8f89d196e4" providerId="ADAL" clId="{B35D1ECD-19BA-443F-8F80-89A21F5431D0}" dt="2024-04-14T17:51:25.242" v="557" actId="478"/>
          <ac:spMkLst>
            <pc:docMk/>
            <pc:sldMk cId="3387710731" sldId="256"/>
            <ac:spMk id="40" creationId="{2B7EC3C7-8BED-45CC-9B82-7103C9D8E39C}"/>
          </ac:spMkLst>
        </pc:spChg>
        <pc:spChg chg="add del mod">
          <ac:chgData name="Rishav Singh" userId="4cda0e4c-75b5-49b1-8496-2e8f89d196e4" providerId="ADAL" clId="{B35D1ECD-19BA-443F-8F80-89A21F5431D0}" dt="2024-04-14T17:51:26.710" v="558" actId="478"/>
          <ac:spMkLst>
            <pc:docMk/>
            <pc:sldMk cId="3387710731" sldId="256"/>
            <ac:spMk id="41" creationId="{06FA0568-A0E8-498A-99AD-884905FD5A0B}"/>
          </ac:spMkLst>
        </pc:spChg>
        <pc:spChg chg="add del mod">
          <ac:chgData name="Rishav Singh" userId="4cda0e4c-75b5-49b1-8496-2e8f89d196e4" providerId="ADAL" clId="{B35D1ECD-19BA-443F-8F80-89A21F5431D0}" dt="2024-04-14T17:51:27.991" v="559" actId="478"/>
          <ac:spMkLst>
            <pc:docMk/>
            <pc:sldMk cId="3387710731" sldId="256"/>
            <ac:spMk id="42" creationId="{60100C48-6053-40C4-8291-5AA1E9EC03D0}"/>
          </ac:spMkLst>
        </pc:spChg>
        <pc:spChg chg="add del mod">
          <ac:chgData name="Rishav Singh" userId="4cda0e4c-75b5-49b1-8496-2e8f89d196e4" providerId="ADAL" clId="{B35D1ECD-19BA-443F-8F80-89A21F5431D0}" dt="2024-04-14T17:51:28.835" v="560" actId="478"/>
          <ac:spMkLst>
            <pc:docMk/>
            <pc:sldMk cId="3387710731" sldId="256"/>
            <ac:spMk id="43" creationId="{1FA7C2BB-3695-4D1D-B613-A20D11CEC522}"/>
          </ac:spMkLst>
        </pc:spChg>
        <pc:spChg chg="add del mod">
          <ac:chgData name="Rishav Singh" userId="4cda0e4c-75b5-49b1-8496-2e8f89d196e4" providerId="ADAL" clId="{B35D1ECD-19BA-443F-8F80-89A21F5431D0}" dt="2024-04-14T18:02:52.120" v="839" actId="164"/>
          <ac:spMkLst>
            <pc:docMk/>
            <pc:sldMk cId="3387710731" sldId="256"/>
            <ac:spMk id="69" creationId="{61E68F3A-BD68-4167-9DF3-1971C733D350}"/>
          </ac:spMkLst>
        </pc:spChg>
        <pc:spChg chg="add del mod">
          <ac:chgData name="Rishav Singh" userId="4cda0e4c-75b5-49b1-8496-2e8f89d196e4" providerId="ADAL" clId="{B35D1ECD-19BA-443F-8F80-89A21F5431D0}" dt="2024-04-14T18:02:52.120" v="839" actId="164"/>
          <ac:spMkLst>
            <pc:docMk/>
            <pc:sldMk cId="3387710731" sldId="256"/>
            <ac:spMk id="70" creationId="{856A7A31-BDC5-4A6B-878C-F64E45B41140}"/>
          </ac:spMkLst>
        </pc:spChg>
        <pc:spChg chg="add del mod">
          <ac:chgData name="Rishav Singh" userId="4cda0e4c-75b5-49b1-8496-2e8f89d196e4" providerId="ADAL" clId="{B35D1ECD-19BA-443F-8F80-89A21F5431D0}" dt="2024-04-14T18:02:52.120" v="839" actId="164"/>
          <ac:spMkLst>
            <pc:docMk/>
            <pc:sldMk cId="3387710731" sldId="256"/>
            <ac:spMk id="71" creationId="{E7E4DF79-F7CB-4FF7-9769-F2EE2B8B655F}"/>
          </ac:spMkLst>
        </pc:spChg>
        <pc:spChg chg="add del mod">
          <ac:chgData name="Rishav Singh" userId="4cda0e4c-75b5-49b1-8496-2e8f89d196e4" providerId="ADAL" clId="{B35D1ECD-19BA-443F-8F80-89A21F5431D0}" dt="2024-04-14T18:02:52.120" v="839" actId="164"/>
          <ac:spMkLst>
            <pc:docMk/>
            <pc:sldMk cId="3387710731" sldId="256"/>
            <ac:spMk id="72" creationId="{57EDDAB2-4F59-47A2-A8C8-B7C5DBF0F690}"/>
          </ac:spMkLst>
        </pc:spChg>
        <pc:spChg chg="add del mod">
          <ac:chgData name="Rishav Singh" userId="4cda0e4c-75b5-49b1-8496-2e8f89d196e4" providerId="ADAL" clId="{B35D1ECD-19BA-443F-8F80-89A21F5431D0}" dt="2024-04-14T18:02:52.120" v="839" actId="164"/>
          <ac:spMkLst>
            <pc:docMk/>
            <pc:sldMk cId="3387710731" sldId="256"/>
            <ac:spMk id="73" creationId="{98DCFC89-690E-4FD0-A2A1-D869A4B1BB30}"/>
          </ac:spMkLst>
        </pc:spChg>
        <pc:spChg chg="add del mod">
          <ac:chgData name="Rishav Singh" userId="4cda0e4c-75b5-49b1-8496-2e8f89d196e4" providerId="ADAL" clId="{B35D1ECD-19BA-443F-8F80-89A21F5431D0}" dt="2024-04-14T18:02:52.120" v="839" actId="164"/>
          <ac:spMkLst>
            <pc:docMk/>
            <pc:sldMk cId="3387710731" sldId="256"/>
            <ac:spMk id="74" creationId="{863BE8D1-1758-468D-B9BD-5111E74A3F28}"/>
          </ac:spMkLst>
        </pc:spChg>
        <pc:spChg chg="add del mod">
          <ac:chgData name="Rishav Singh" userId="4cda0e4c-75b5-49b1-8496-2e8f89d196e4" providerId="ADAL" clId="{B35D1ECD-19BA-443F-8F80-89A21F5431D0}" dt="2024-04-14T18:02:52.120" v="839" actId="164"/>
          <ac:spMkLst>
            <pc:docMk/>
            <pc:sldMk cId="3387710731" sldId="256"/>
            <ac:spMk id="75" creationId="{4726D938-6501-48D5-B0B4-84FA76F78D52}"/>
          </ac:spMkLst>
        </pc:spChg>
        <pc:spChg chg="add del mod">
          <ac:chgData name="Rishav Singh" userId="4cda0e4c-75b5-49b1-8496-2e8f89d196e4" providerId="ADAL" clId="{B35D1ECD-19BA-443F-8F80-89A21F5431D0}" dt="2024-04-14T18:02:52.120" v="839" actId="164"/>
          <ac:spMkLst>
            <pc:docMk/>
            <pc:sldMk cId="3387710731" sldId="256"/>
            <ac:spMk id="76" creationId="{68E8BFC7-F1AF-447B-876B-6052DA20A807}"/>
          </ac:spMkLst>
        </pc:spChg>
        <pc:spChg chg="add del mod">
          <ac:chgData name="Rishav Singh" userId="4cda0e4c-75b5-49b1-8496-2e8f89d196e4" providerId="ADAL" clId="{B35D1ECD-19BA-443F-8F80-89A21F5431D0}" dt="2024-04-14T18:02:52.120" v="839" actId="164"/>
          <ac:spMkLst>
            <pc:docMk/>
            <pc:sldMk cId="3387710731" sldId="256"/>
            <ac:spMk id="77" creationId="{74F186D7-39CD-4152-A359-AFCCE2B5BCEA}"/>
          </ac:spMkLst>
        </pc:spChg>
        <pc:spChg chg="add mod">
          <ac:chgData name="Rishav Singh" userId="4cda0e4c-75b5-49b1-8496-2e8f89d196e4" providerId="ADAL" clId="{B35D1ECD-19BA-443F-8F80-89A21F5431D0}" dt="2024-04-14T18:02:52.120" v="839" actId="164"/>
          <ac:spMkLst>
            <pc:docMk/>
            <pc:sldMk cId="3387710731" sldId="256"/>
            <ac:spMk id="85" creationId="{281A2E8B-BFEC-40C3-BB47-3220F2BF7513}"/>
          </ac:spMkLst>
        </pc:spChg>
        <pc:spChg chg="add mod">
          <ac:chgData name="Rishav Singh" userId="4cda0e4c-75b5-49b1-8496-2e8f89d196e4" providerId="ADAL" clId="{B35D1ECD-19BA-443F-8F80-89A21F5431D0}" dt="2024-04-14T18:02:52.120" v="839" actId="164"/>
          <ac:spMkLst>
            <pc:docMk/>
            <pc:sldMk cId="3387710731" sldId="256"/>
            <ac:spMk id="86" creationId="{1B1E9082-F29F-4185-B661-100461971B45}"/>
          </ac:spMkLst>
        </pc:spChg>
        <pc:spChg chg="add mod">
          <ac:chgData name="Rishav Singh" userId="4cda0e4c-75b5-49b1-8496-2e8f89d196e4" providerId="ADAL" clId="{B35D1ECD-19BA-443F-8F80-89A21F5431D0}" dt="2024-04-14T18:02:52.120" v="839" actId="164"/>
          <ac:spMkLst>
            <pc:docMk/>
            <pc:sldMk cId="3387710731" sldId="256"/>
            <ac:spMk id="87" creationId="{470C186C-AFEF-4B60-BB6B-3C5F1EE6C33C}"/>
          </ac:spMkLst>
        </pc:spChg>
        <pc:spChg chg="add mod">
          <ac:chgData name="Rishav Singh" userId="4cda0e4c-75b5-49b1-8496-2e8f89d196e4" providerId="ADAL" clId="{B35D1ECD-19BA-443F-8F80-89A21F5431D0}" dt="2024-04-14T18:02:52.120" v="839" actId="164"/>
          <ac:spMkLst>
            <pc:docMk/>
            <pc:sldMk cId="3387710731" sldId="256"/>
            <ac:spMk id="88" creationId="{8DFF142F-6AF9-47C6-AB77-A3E35A668F2D}"/>
          </ac:spMkLst>
        </pc:spChg>
        <pc:spChg chg="add mod">
          <ac:chgData name="Rishav Singh" userId="4cda0e4c-75b5-49b1-8496-2e8f89d196e4" providerId="ADAL" clId="{B35D1ECD-19BA-443F-8F80-89A21F5431D0}" dt="2024-04-14T18:04:16.804" v="850" actId="1076"/>
          <ac:spMkLst>
            <pc:docMk/>
            <pc:sldMk cId="3387710731" sldId="256"/>
            <ac:spMk id="100" creationId="{0371B7ED-8437-4B4C-854B-47CC8CBEE23C}"/>
          </ac:spMkLst>
        </pc:spChg>
        <pc:spChg chg="add mod">
          <ac:chgData name="Rishav Singh" userId="4cda0e4c-75b5-49b1-8496-2e8f89d196e4" providerId="ADAL" clId="{B35D1ECD-19BA-443F-8F80-89A21F5431D0}" dt="2024-04-14T18:04:16.804" v="850" actId="1076"/>
          <ac:spMkLst>
            <pc:docMk/>
            <pc:sldMk cId="3387710731" sldId="256"/>
            <ac:spMk id="101" creationId="{1544CF1B-36AA-4D59-9A36-1FBCE2CC221D}"/>
          </ac:spMkLst>
        </pc:spChg>
        <pc:spChg chg="add mod">
          <ac:chgData name="Rishav Singh" userId="4cda0e4c-75b5-49b1-8496-2e8f89d196e4" providerId="ADAL" clId="{B35D1ECD-19BA-443F-8F80-89A21F5431D0}" dt="2024-04-14T18:04:16.804" v="850" actId="1076"/>
          <ac:spMkLst>
            <pc:docMk/>
            <pc:sldMk cId="3387710731" sldId="256"/>
            <ac:spMk id="102" creationId="{08491031-F59B-4DA6-862A-BB83539A5951}"/>
          </ac:spMkLst>
        </pc:spChg>
        <pc:spChg chg="add del">
          <ac:chgData name="Rishav Singh" userId="4cda0e4c-75b5-49b1-8496-2e8f89d196e4" providerId="ADAL" clId="{B35D1ECD-19BA-443F-8F80-89A21F5431D0}" dt="2024-04-14T18:02:26.829" v="838"/>
          <ac:spMkLst>
            <pc:docMk/>
            <pc:sldMk cId="3387710731" sldId="256"/>
            <ac:spMk id="105" creationId="{2614A351-7371-467E-8477-A2C37C07DCB5}"/>
          </ac:spMkLst>
        </pc:spChg>
        <pc:spChg chg="add del">
          <ac:chgData name="Rishav Singh" userId="4cda0e4c-75b5-49b1-8496-2e8f89d196e4" providerId="ADAL" clId="{B35D1ECD-19BA-443F-8F80-89A21F5431D0}" dt="2024-04-14T18:02:26.829" v="838"/>
          <ac:spMkLst>
            <pc:docMk/>
            <pc:sldMk cId="3387710731" sldId="256"/>
            <ac:spMk id="106" creationId="{5C78CBCA-ED3D-4516-B5C1-7AD3F2D21C0E}"/>
          </ac:spMkLst>
        </pc:spChg>
        <pc:spChg chg="add del">
          <ac:chgData name="Rishav Singh" userId="4cda0e4c-75b5-49b1-8496-2e8f89d196e4" providerId="ADAL" clId="{B35D1ECD-19BA-443F-8F80-89A21F5431D0}" dt="2024-04-14T18:02:26.829" v="838"/>
          <ac:spMkLst>
            <pc:docMk/>
            <pc:sldMk cId="3387710731" sldId="256"/>
            <ac:spMk id="107" creationId="{85534E24-094B-459B-A922-3821D33D9844}"/>
          </ac:spMkLst>
        </pc:spChg>
        <pc:spChg chg="add del">
          <ac:chgData name="Rishav Singh" userId="4cda0e4c-75b5-49b1-8496-2e8f89d196e4" providerId="ADAL" clId="{B35D1ECD-19BA-443F-8F80-89A21F5431D0}" dt="2024-04-14T18:02:26.829" v="838"/>
          <ac:spMkLst>
            <pc:docMk/>
            <pc:sldMk cId="3387710731" sldId="256"/>
            <ac:spMk id="109" creationId="{A53C28D8-E5B9-45EB-ABEB-D3623225D306}"/>
          </ac:spMkLst>
        </pc:spChg>
        <pc:spChg chg="add del">
          <ac:chgData name="Rishav Singh" userId="4cda0e4c-75b5-49b1-8496-2e8f89d196e4" providerId="ADAL" clId="{B35D1ECD-19BA-443F-8F80-89A21F5431D0}" dt="2024-04-14T18:02:26.829" v="838"/>
          <ac:spMkLst>
            <pc:docMk/>
            <pc:sldMk cId="3387710731" sldId="256"/>
            <ac:spMk id="110" creationId="{DD8A26E0-BEE2-4B7A-BFB5-CD9B76652024}"/>
          </ac:spMkLst>
        </pc:spChg>
        <pc:spChg chg="add del">
          <ac:chgData name="Rishav Singh" userId="4cda0e4c-75b5-49b1-8496-2e8f89d196e4" providerId="ADAL" clId="{B35D1ECD-19BA-443F-8F80-89A21F5431D0}" dt="2024-04-14T18:02:26.829" v="838"/>
          <ac:spMkLst>
            <pc:docMk/>
            <pc:sldMk cId="3387710731" sldId="256"/>
            <ac:spMk id="111" creationId="{C5BD196E-53EF-4146-AE1B-E6CB1D837578}"/>
          </ac:spMkLst>
        </pc:spChg>
        <pc:spChg chg="add mod">
          <ac:chgData name="Rishav Singh" userId="4cda0e4c-75b5-49b1-8496-2e8f89d196e4" providerId="ADAL" clId="{B35D1ECD-19BA-443F-8F80-89A21F5431D0}" dt="2024-04-14T18:12:37.295" v="952" actId="164"/>
          <ac:spMkLst>
            <pc:docMk/>
            <pc:sldMk cId="3387710731" sldId="256"/>
            <ac:spMk id="113" creationId="{071058B6-5A67-43E8-8D27-8589FBF1A67B}"/>
          </ac:spMkLst>
        </pc:spChg>
        <pc:spChg chg="add mod">
          <ac:chgData name="Rishav Singh" userId="4cda0e4c-75b5-49b1-8496-2e8f89d196e4" providerId="ADAL" clId="{B35D1ECD-19BA-443F-8F80-89A21F5431D0}" dt="2024-04-14T18:12:37.295" v="952" actId="164"/>
          <ac:spMkLst>
            <pc:docMk/>
            <pc:sldMk cId="3387710731" sldId="256"/>
            <ac:spMk id="114" creationId="{11985D07-C82A-4875-B89F-167F8CD91F70}"/>
          </ac:spMkLst>
        </pc:spChg>
        <pc:spChg chg="add mod">
          <ac:chgData name="Rishav Singh" userId="4cda0e4c-75b5-49b1-8496-2e8f89d196e4" providerId="ADAL" clId="{B35D1ECD-19BA-443F-8F80-89A21F5431D0}" dt="2024-04-14T18:12:37.295" v="952" actId="164"/>
          <ac:spMkLst>
            <pc:docMk/>
            <pc:sldMk cId="3387710731" sldId="256"/>
            <ac:spMk id="115" creationId="{5532FEEA-DAFF-4D94-88C7-5A7705B89550}"/>
          </ac:spMkLst>
        </pc:spChg>
        <pc:spChg chg="add mod">
          <ac:chgData name="Rishav Singh" userId="4cda0e4c-75b5-49b1-8496-2e8f89d196e4" providerId="ADAL" clId="{B35D1ECD-19BA-443F-8F80-89A21F5431D0}" dt="2024-04-14T18:12:37.295" v="952" actId="164"/>
          <ac:spMkLst>
            <pc:docMk/>
            <pc:sldMk cId="3387710731" sldId="256"/>
            <ac:spMk id="117" creationId="{625CBDDB-F828-4991-BDE4-B2E36EF71952}"/>
          </ac:spMkLst>
        </pc:spChg>
        <pc:spChg chg="add mod">
          <ac:chgData name="Rishav Singh" userId="4cda0e4c-75b5-49b1-8496-2e8f89d196e4" providerId="ADAL" clId="{B35D1ECD-19BA-443F-8F80-89A21F5431D0}" dt="2024-04-14T18:12:37.295" v="952" actId="164"/>
          <ac:spMkLst>
            <pc:docMk/>
            <pc:sldMk cId="3387710731" sldId="256"/>
            <ac:spMk id="118" creationId="{0546B235-52CD-4F17-9264-8A9FCFB3755C}"/>
          </ac:spMkLst>
        </pc:spChg>
        <pc:spChg chg="add mod">
          <ac:chgData name="Rishav Singh" userId="4cda0e4c-75b5-49b1-8496-2e8f89d196e4" providerId="ADAL" clId="{B35D1ECD-19BA-443F-8F80-89A21F5431D0}" dt="2024-04-14T18:12:37.295" v="952" actId="164"/>
          <ac:spMkLst>
            <pc:docMk/>
            <pc:sldMk cId="3387710731" sldId="256"/>
            <ac:spMk id="119" creationId="{481DEF36-A111-4B77-B960-FD5B23E47622}"/>
          </ac:spMkLst>
        </pc:spChg>
        <pc:spChg chg="add mod">
          <ac:chgData name="Rishav Singh" userId="4cda0e4c-75b5-49b1-8496-2e8f89d196e4" providerId="ADAL" clId="{B35D1ECD-19BA-443F-8F80-89A21F5431D0}" dt="2024-04-14T18:14:13.962" v="964" actId="164"/>
          <ac:spMkLst>
            <pc:docMk/>
            <pc:sldMk cId="3387710731" sldId="256"/>
            <ac:spMk id="132" creationId="{3AC05DEB-2246-4B03-B8CF-622B9CE001D8}"/>
          </ac:spMkLst>
        </pc:spChg>
        <pc:spChg chg="add mod">
          <ac:chgData name="Rishav Singh" userId="4cda0e4c-75b5-49b1-8496-2e8f89d196e4" providerId="ADAL" clId="{B35D1ECD-19BA-443F-8F80-89A21F5431D0}" dt="2024-04-14T18:14:13.962" v="964" actId="164"/>
          <ac:spMkLst>
            <pc:docMk/>
            <pc:sldMk cId="3387710731" sldId="256"/>
            <ac:spMk id="133" creationId="{D3977CD1-3495-4F8B-B54C-C3E5F8161DB1}"/>
          </ac:spMkLst>
        </pc:spChg>
        <pc:spChg chg="add mod">
          <ac:chgData name="Rishav Singh" userId="4cda0e4c-75b5-49b1-8496-2e8f89d196e4" providerId="ADAL" clId="{B35D1ECD-19BA-443F-8F80-89A21F5431D0}" dt="2024-04-14T18:14:13.962" v="964" actId="164"/>
          <ac:spMkLst>
            <pc:docMk/>
            <pc:sldMk cId="3387710731" sldId="256"/>
            <ac:spMk id="134" creationId="{89C7169E-2CDB-4247-B5B1-12C12E3DB02C}"/>
          </ac:spMkLst>
        </pc:spChg>
        <pc:spChg chg="add mod">
          <ac:chgData name="Rishav Singh" userId="4cda0e4c-75b5-49b1-8496-2e8f89d196e4" providerId="ADAL" clId="{B35D1ECD-19BA-443F-8F80-89A21F5431D0}" dt="2024-04-14T18:14:13.962" v="964" actId="164"/>
          <ac:spMkLst>
            <pc:docMk/>
            <pc:sldMk cId="3387710731" sldId="256"/>
            <ac:spMk id="135" creationId="{2FCE1F24-45DA-4D7D-B13E-0958BAF645DC}"/>
          </ac:spMkLst>
        </pc:spChg>
        <pc:spChg chg="add del mod">
          <ac:chgData name="Rishav Singh" userId="4cda0e4c-75b5-49b1-8496-2e8f89d196e4" providerId="ADAL" clId="{B35D1ECD-19BA-443F-8F80-89A21F5431D0}" dt="2024-04-14T18:06:44.629" v="874" actId="478"/>
          <ac:spMkLst>
            <pc:docMk/>
            <pc:sldMk cId="3387710731" sldId="256"/>
            <ac:spMk id="136" creationId="{C6DE5CC2-C171-49E2-BEC0-0768EBBBB957}"/>
          </ac:spMkLst>
        </pc:spChg>
        <pc:spChg chg="add mod">
          <ac:chgData name="Rishav Singh" userId="4cda0e4c-75b5-49b1-8496-2e8f89d196e4" providerId="ADAL" clId="{B35D1ECD-19BA-443F-8F80-89A21F5431D0}" dt="2024-04-14T18:13:45.671" v="962" actId="20577"/>
          <ac:spMkLst>
            <pc:docMk/>
            <pc:sldMk cId="3387710731" sldId="256"/>
            <ac:spMk id="137" creationId="{3B7AD564-A110-417F-9BF0-C599643D2F40}"/>
          </ac:spMkLst>
        </pc:spChg>
        <pc:grpChg chg="add del mod">
          <ac:chgData name="Rishav Singh" userId="4cda0e4c-75b5-49b1-8496-2e8f89d196e4" providerId="ADAL" clId="{B35D1ECD-19BA-443F-8F80-89A21F5431D0}" dt="2024-04-14T17:48:39.368" v="544" actId="165"/>
          <ac:grpSpMkLst>
            <pc:docMk/>
            <pc:sldMk cId="3387710731" sldId="256"/>
            <ac:grpSpMk id="44" creationId="{E31F9A86-8DFF-4061-87C9-895C5C9B1BD1}"/>
          </ac:grpSpMkLst>
        </pc:grpChg>
        <pc:grpChg chg="add mod">
          <ac:chgData name="Rishav Singh" userId="4cda0e4c-75b5-49b1-8496-2e8f89d196e4" providerId="ADAL" clId="{B35D1ECD-19BA-443F-8F80-89A21F5431D0}" dt="2024-04-14T18:03:18.036" v="844" actId="1076"/>
          <ac:grpSpMkLst>
            <pc:docMk/>
            <pc:sldMk cId="3387710731" sldId="256"/>
            <ac:grpSpMk id="112" creationId="{C6EE654B-B0F8-4411-A2B0-BFE4417C6419}"/>
          </ac:grpSpMkLst>
        </pc:grpChg>
        <pc:grpChg chg="add mod">
          <ac:chgData name="Rishav Singh" userId="4cda0e4c-75b5-49b1-8496-2e8f89d196e4" providerId="ADAL" clId="{B35D1ECD-19BA-443F-8F80-89A21F5431D0}" dt="2024-04-14T18:12:37.295" v="952" actId="164"/>
          <ac:grpSpMkLst>
            <pc:docMk/>
            <pc:sldMk cId="3387710731" sldId="256"/>
            <ac:grpSpMk id="138" creationId="{2319DBE6-6B81-4733-BA84-45FF22A51E9D}"/>
          </ac:grpSpMkLst>
        </pc:grpChg>
        <pc:grpChg chg="add mod">
          <ac:chgData name="Rishav Singh" userId="4cda0e4c-75b5-49b1-8496-2e8f89d196e4" providerId="ADAL" clId="{B35D1ECD-19BA-443F-8F80-89A21F5431D0}" dt="2024-04-14T18:14:38.753" v="966" actId="164"/>
          <ac:grpSpMkLst>
            <pc:docMk/>
            <pc:sldMk cId="3387710731" sldId="256"/>
            <ac:grpSpMk id="139" creationId="{1870DC8A-3BE6-4AE3-9620-F62A590C54D0}"/>
          </ac:grpSpMkLst>
        </pc:grpChg>
        <pc:grpChg chg="add mod">
          <ac:chgData name="Rishav Singh" userId="4cda0e4c-75b5-49b1-8496-2e8f89d196e4" providerId="ADAL" clId="{B35D1ECD-19BA-443F-8F80-89A21F5431D0}" dt="2024-04-14T18:14:38.753" v="966" actId="164"/>
          <ac:grpSpMkLst>
            <pc:docMk/>
            <pc:sldMk cId="3387710731" sldId="256"/>
            <ac:grpSpMk id="140" creationId="{C1368BD6-E843-486E-B16B-E07EC6BD316D}"/>
          </ac:grpSpMkLst>
        </pc:grpChg>
        <pc:graphicFrameChg chg="add del mod modGraphic">
          <ac:chgData name="Rishav Singh" userId="4cda0e4c-75b5-49b1-8496-2e8f89d196e4" providerId="ADAL" clId="{B35D1ECD-19BA-443F-8F80-89A21F5431D0}" dt="2024-04-14T17:37:20.478" v="391" actId="478"/>
          <ac:graphicFrameMkLst>
            <pc:docMk/>
            <pc:sldMk cId="3387710731" sldId="256"/>
            <ac:graphicFrameMk id="4" creationId="{3C6B0370-B4D7-4EC5-8A61-FC952E210131}"/>
          </ac:graphicFrameMkLst>
        </pc:graphicFrameChg>
        <pc:graphicFrameChg chg="add del mod modGraphic">
          <ac:chgData name="Rishav Singh" userId="4cda0e4c-75b5-49b1-8496-2e8f89d196e4" providerId="ADAL" clId="{B35D1ECD-19BA-443F-8F80-89A21F5431D0}" dt="2024-04-14T17:37:20.478" v="391" actId="478"/>
          <ac:graphicFrameMkLst>
            <pc:docMk/>
            <pc:sldMk cId="3387710731" sldId="256"/>
            <ac:graphicFrameMk id="5" creationId="{B5D25075-B1E2-4BB0-9105-60D2A2FFC718}"/>
          </ac:graphicFrameMkLst>
        </pc:graphicFrameChg>
        <pc:graphicFrameChg chg="add del mod">
          <ac:chgData name="Rishav Singh" userId="4cda0e4c-75b5-49b1-8496-2e8f89d196e4" providerId="ADAL" clId="{B35D1ECD-19BA-443F-8F80-89A21F5431D0}" dt="2024-04-12T11:29:20.828" v="135" actId="478"/>
          <ac:graphicFrameMkLst>
            <pc:docMk/>
            <pc:sldMk cId="3387710731" sldId="256"/>
            <ac:graphicFrameMk id="6" creationId="{5C3DAB33-4B6D-4DA0-9146-1DA3036FEC65}"/>
          </ac:graphicFrameMkLst>
        </pc:graphicFrameChg>
        <pc:graphicFrameChg chg="add del mod modGraphic">
          <ac:chgData name="Rishav Singh" userId="4cda0e4c-75b5-49b1-8496-2e8f89d196e4" providerId="ADAL" clId="{B35D1ECD-19BA-443F-8F80-89A21F5431D0}" dt="2024-04-14T17:37:20.478" v="391" actId="478"/>
          <ac:graphicFrameMkLst>
            <pc:docMk/>
            <pc:sldMk cId="3387710731" sldId="256"/>
            <ac:graphicFrameMk id="7" creationId="{064A7594-47C4-40C0-8D99-71F4474A72EB}"/>
          </ac:graphicFrameMkLst>
        </pc:graphicFrameChg>
        <pc:graphicFrameChg chg="add del mod">
          <ac:chgData name="Rishav Singh" userId="4cda0e4c-75b5-49b1-8496-2e8f89d196e4" providerId="ADAL" clId="{B35D1ECD-19BA-443F-8F80-89A21F5431D0}" dt="2024-04-14T17:37:20.478" v="391" actId="478"/>
          <ac:graphicFrameMkLst>
            <pc:docMk/>
            <pc:sldMk cId="3387710731" sldId="256"/>
            <ac:graphicFrameMk id="11" creationId="{2D25A3B2-04B2-446F-A8E2-A3B9E9CDDA16}"/>
          </ac:graphicFrameMkLst>
        </pc:graphicFrameChg>
        <pc:graphicFrameChg chg="add del mod modGraphic">
          <ac:chgData name="Rishav Singh" userId="4cda0e4c-75b5-49b1-8496-2e8f89d196e4" providerId="ADAL" clId="{B35D1ECD-19BA-443F-8F80-89A21F5431D0}" dt="2024-04-14T17:39:27.434" v="412" actId="478"/>
          <ac:graphicFrameMkLst>
            <pc:docMk/>
            <pc:sldMk cId="3387710731" sldId="256"/>
            <ac:graphicFrameMk id="18" creationId="{666CC517-683B-4424-9821-02D60A71A2D3}"/>
          </ac:graphicFrameMkLst>
        </pc:graphicFrameChg>
        <pc:graphicFrameChg chg="add del mod">
          <ac:chgData name="Rishav Singh" userId="4cda0e4c-75b5-49b1-8496-2e8f89d196e4" providerId="ADAL" clId="{B35D1ECD-19BA-443F-8F80-89A21F5431D0}" dt="2024-04-14T17:39:27.434" v="412" actId="478"/>
          <ac:graphicFrameMkLst>
            <pc:docMk/>
            <pc:sldMk cId="3387710731" sldId="256"/>
            <ac:graphicFrameMk id="19" creationId="{337379E9-008A-43A8-812F-674B3C998618}"/>
          </ac:graphicFrameMkLst>
        </pc:graphicFrameChg>
        <pc:graphicFrameChg chg="add del mod">
          <ac:chgData name="Rishav Singh" userId="4cda0e4c-75b5-49b1-8496-2e8f89d196e4" providerId="ADAL" clId="{B35D1ECD-19BA-443F-8F80-89A21F5431D0}" dt="2024-04-14T17:39:27.434" v="412" actId="478"/>
          <ac:graphicFrameMkLst>
            <pc:docMk/>
            <pc:sldMk cId="3387710731" sldId="256"/>
            <ac:graphicFrameMk id="20" creationId="{64FBCF7A-426F-4009-9EB9-02D2452F25BB}"/>
          </ac:graphicFrameMkLst>
        </pc:graphicFrameChg>
        <pc:graphicFrameChg chg="add del mod">
          <ac:chgData name="Rishav Singh" userId="4cda0e4c-75b5-49b1-8496-2e8f89d196e4" providerId="ADAL" clId="{B35D1ECD-19BA-443F-8F80-89A21F5431D0}" dt="2024-04-14T17:39:27.434" v="412" actId="478"/>
          <ac:graphicFrameMkLst>
            <pc:docMk/>
            <pc:sldMk cId="3387710731" sldId="256"/>
            <ac:graphicFrameMk id="21" creationId="{CA7366F8-B219-46B9-988F-085EA6B9C4D0}"/>
          </ac:graphicFrameMkLst>
        </pc:graphicFrameChg>
        <pc:graphicFrameChg chg="add del mod">
          <ac:chgData name="Rishav Singh" userId="4cda0e4c-75b5-49b1-8496-2e8f89d196e4" providerId="ADAL" clId="{B35D1ECD-19BA-443F-8F80-89A21F5431D0}" dt="2024-04-14T17:39:27.434" v="412" actId="478"/>
          <ac:graphicFrameMkLst>
            <pc:docMk/>
            <pc:sldMk cId="3387710731" sldId="256"/>
            <ac:graphicFrameMk id="22" creationId="{B96E1623-A838-4811-B856-114CD171A228}"/>
          </ac:graphicFrameMkLst>
        </pc:graphicFrameChg>
        <pc:graphicFrameChg chg="add del mod">
          <ac:chgData name="Rishav Singh" userId="4cda0e4c-75b5-49b1-8496-2e8f89d196e4" providerId="ADAL" clId="{B35D1ECD-19BA-443F-8F80-89A21F5431D0}" dt="2024-04-14T17:39:27.434" v="412" actId="478"/>
          <ac:graphicFrameMkLst>
            <pc:docMk/>
            <pc:sldMk cId="3387710731" sldId="256"/>
            <ac:graphicFrameMk id="23" creationId="{768EEC82-C180-4739-8C5E-1F483CA4B9A7}"/>
          </ac:graphicFrameMkLst>
        </pc:graphicFrameChg>
        <pc:graphicFrameChg chg="add mod modGraphic">
          <ac:chgData name="Rishav Singh" userId="4cda0e4c-75b5-49b1-8496-2e8f89d196e4" providerId="ADAL" clId="{B35D1ECD-19BA-443F-8F80-89A21F5431D0}" dt="2024-04-14T18:04:16.804" v="850" actId="1076"/>
          <ac:graphicFrameMkLst>
            <pc:docMk/>
            <pc:sldMk cId="3387710731" sldId="256"/>
            <ac:graphicFrameMk id="97" creationId="{C96F2BE3-4E5E-450F-BA6E-FD13543990CF}"/>
          </ac:graphicFrameMkLst>
        </pc:graphicFrameChg>
        <pc:graphicFrameChg chg="add mod modGraphic">
          <ac:chgData name="Rishav Singh" userId="4cda0e4c-75b5-49b1-8496-2e8f89d196e4" providerId="ADAL" clId="{B35D1ECD-19BA-443F-8F80-89A21F5431D0}" dt="2024-04-14T18:04:16.804" v="850" actId="1076"/>
          <ac:graphicFrameMkLst>
            <pc:docMk/>
            <pc:sldMk cId="3387710731" sldId="256"/>
            <ac:graphicFrameMk id="98" creationId="{301E2ED7-C75A-49DB-860D-E65ADAE33ED1}"/>
          </ac:graphicFrameMkLst>
        </pc:graphicFrameChg>
        <pc:graphicFrameChg chg="add mod modGraphic">
          <ac:chgData name="Rishav Singh" userId="4cda0e4c-75b5-49b1-8496-2e8f89d196e4" providerId="ADAL" clId="{B35D1ECD-19BA-443F-8F80-89A21F5431D0}" dt="2024-04-14T18:04:16.804" v="850" actId="1076"/>
          <ac:graphicFrameMkLst>
            <pc:docMk/>
            <pc:sldMk cId="3387710731" sldId="256"/>
            <ac:graphicFrameMk id="99" creationId="{B931AF2B-E75A-4383-A41D-13AEC8B7C94D}"/>
          </ac:graphicFrameMkLst>
        </pc:graphicFrameChg>
        <pc:graphicFrameChg chg="add del mod">
          <ac:chgData name="Rishav Singh" userId="4cda0e4c-75b5-49b1-8496-2e8f89d196e4" providerId="ADAL" clId="{B35D1ECD-19BA-443F-8F80-89A21F5431D0}" dt="2024-04-14T18:17:05.796" v="996" actId="478"/>
          <ac:graphicFrameMkLst>
            <pc:docMk/>
            <pc:sldMk cId="3387710731" sldId="256"/>
            <ac:graphicFrameMk id="141" creationId="{ECE15F53-2770-4E74-B256-03C617806A7D}"/>
          </ac:graphicFrameMkLst>
        </pc:graphicFrameChg>
        <pc:cxnChg chg="add del mod">
          <ac:chgData name="Rishav Singh" userId="4cda0e4c-75b5-49b1-8496-2e8f89d196e4" providerId="ADAL" clId="{B35D1ECD-19BA-443F-8F80-89A21F5431D0}" dt="2024-04-14T17:37:20.478" v="391" actId="478"/>
          <ac:cxnSpMkLst>
            <pc:docMk/>
            <pc:sldMk cId="3387710731" sldId="256"/>
            <ac:cxnSpMk id="9" creationId="{93A47D0B-467E-4912-AC03-F5B4856E22BC}"/>
          </ac:cxnSpMkLst>
        </pc:cxnChg>
        <pc:cxnChg chg="add del mod">
          <ac:chgData name="Rishav Singh" userId="4cda0e4c-75b5-49b1-8496-2e8f89d196e4" providerId="ADAL" clId="{B35D1ECD-19BA-443F-8F80-89A21F5431D0}" dt="2024-04-14T17:37:20.478" v="391" actId="478"/>
          <ac:cxnSpMkLst>
            <pc:docMk/>
            <pc:sldMk cId="3387710731" sldId="256"/>
            <ac:cxnSpMk id="12" creationId="{530F7F2D-BE32-4C33-B824-37FCA1D81EF8}"/>
          </ac:cxnSpMkLst>
        </pc:cxnChg>
        <pc:cxnChg chg="add del mod">
          <ac:chgData name="Rishav Singh" userId="4cda0e4c-75b5-49b1-8496-2e8f89d196e4" providerId="ADAL" clId="{B35D1ECD-19BA-443F-8F80-89A21F5431D0}" dt="2024-04-14T18:02:52.120" v="839" actId="164"/>
          <ac:cxnSpMkLst>
            <pc:docMk/>
            <pc:sldMk cId="3387710731" sldId="256"/>
            <ac:cxnSpMk id="46" creationId="{6FC79319-9A77-48F4-9ADC-A4C9FACDB1CC}"/>
          </ac:cxnSpMkLst>
        </pc:cxnChg>
        <pc:cxnChg chg="add del mod">
          <ac:chgData name="Rishav Singh" userId="4cda0e4c-75b5-49b1-8496-2e8f89d196e4" providerId="ADAL" clId="{B35D1ECD-19BA-443F-8F80-89A21F5431D0}" dt="2024-04-14T18:02:52.120" v="839" actId="164"/>
          <ac:cxnSpMkLst>
            <pc:docMk/>
            <pc:sldMk cId="3387710731" sldId="256"/>
            <ac:cxnSpMk id="47" creationId="{81219F62-30FD-4492-88F1-EC68876E499D}"/>
          </ac:cxnSpMkLst>
        </pc:cxnChg>
        <pc:cxnChg chg="add del mod">
          <ac:chgData name="Rishav Singh" userId="4cda0e4c-75b5-49b1-8496-2e8f89d196e4" providerId="ADAL" clId="{B35D1ECD-19BA-443F-8F80-89A21F5431D0}" dt="2024-04-14T18:02:52.120" v="839" actId="164"/>
          <ac:cxnSpMkLst>
            <pc:docMk/>
            <pc:sldMk cId="3387710731" sldId="256"/>
            <ac:cxnSpMk id="50" creationId="{B2E7C3AC-05F2-4632-9CC3-103075E1AC49}"/>
          </ac:cxnSpMkLst>
        </pc:cxnChg>
        <pc:cxnChg chg="add del mod">
          <ac:chgData name="Rishav Singh" userId="4cda0e4c-75b5-49b1-8496-2e8f89d196e4" providerId="ADAL" clId="{B35D1ECD-19BA-443F-8F80-89A21F5431D0}" dt="2024-04-14T18:02:52.120" v="839" actId="164"/>
          <ac:cxnSpMkLst>
            <pc:docMk/>
            <pc:sldMk cId="3387710731" sldId="256"/>
            <ac:cxnSpMk id="52" creationId="{8B716755-A43F-49F1-A998-970838F194D8}"/>
          </ac:cxnSpMkLst>
        </pc:cxnChg>
        <pc:cxnChg chg="add del mod">
          <ac:chgData name="Rishav Singh" userId="4cda0e4c-75b5-49b1-8496-2e8f89d196e4" providerId="ADAL" clId="{B35D1ECD-19BA-443F-8F80-89A21F5431D0}" dt="2024-04-14T17:49:18.605" v="551" actId="478"/>
          <ac:cxnSpMkLst>
            <pc:docMk/>
            <pc:sldMk cId="3387710731" sldId="256"/>
            <ac:cxnSpMk id="55" creationId="{FDF4E856-0F80-4941-8381-E3061FEAD9DC}"/>
          </ac:cxnSpMkLst>
        </pc:cxnChg>
        <pc:cxnChg chg="add del mod">
          <ac:chgData name="Rishav Singh" userId="4cda0e4c-75b5-49b1-8496-2e8f89d196e4" providerId="ADAL" clId="{B35D1ECD-19BA-443F-8F80-89A21F5431D0}" dt="2024-04-14T17:49:17.808" v="550" actId="478"/>
          <ac:cxnSpMkLst>
            <pc:docMk/>
            <pc:sldMk cId="3387710731" sldId="256"/>
            <ac:cxnSpMk id="56" creationId="{748C787E-0796-4613-8411-676759227BF1}"/>
          </ac:cxnSpMkLst>
        </pc:cxnChg>
        <pc:cxnChg chg="add del mod">
          <ac:chgData name="Rishav Singh" userId="4cda0e4c-75b5-49b1-8496-2e8f89d196e4" providerId="ADAL" clId="{B35D1ECD-19BA-443F-8F80-89A21F5431D0}" dt="2024-04-14T17:49:17.090" v="549" actId="478"/>
          <ac:cxnSpMkLst>
            <pc:docMk/>
            <pc:sldMk cId="3387710731" sldId="256"/>
            <ac:cxnSpMk id="57" creationId="{6D23993D-F8CE-4216-A730-C469B297C0C9}"/>
          </ac:cxnSpMkLst>
        </pc:cxnChg>
        <pc:cxnChg chg="add del mod">
          <ac:chgData name="Rishav Singh" userId="4cda0e4c-75b5-49b1-8496-2e8f89d196e4" providerId="ADAL" clId="{B35D1ECD-19BA-443F-8F80-89A21F5431D0}" dt="2024-04-14T17:49:16.200" v="548" actId="478"/>
          <ac:cxnSpMkLst>
            <pc:docMk/>
            <pc:sldMk cId="3387710731" sldId="256"/>
            <ac:cxnSpMk id="58" creationId="{5605EDFA-3EAA-403D-BA59-B2A21D5B79B1}"/>
          </ac:cxnSpMkLst>
        </pc:cxnChg>
        <pc:cxnChg chg="add del">
          <ac:chgData name="Rishav Singh" userId="4cda0e4c-75b5-49b1-8496-2e8f89d196e4" providerId="ADAL" clId="{B35D1ECD-19BA-443F-8F80-89A21F5431D0}" dt="2024-04-14T17:47:46.515" v="538"/>
          <ac:cxnSpMkLst>
            <pc:docMk/>
            <pc:sldMk cId="3387710731" sldId="256"/>
            <ac:cxnSpMk id="65" creationId="{D1529CA1-2F8B-44EB-81B5-7B487C3C0FC8}"/>
          </ac:cxnSpMkLst>
        </pc:cxnChg>
        <pc:cxnChg chg="add mod">
          <ac:chgData name="Rishav Singh" userId="4cda0e4c-75b5-49b1-8496-2e8f89d196e4" providerId="ADAL" clId="{B35D1ECD-19BA-443F-8F80-89A21F5431D0}" dt="2024-04-14T18:04:16.804" v="850" actId="1076"/>
          <ac:cxnSpMkLst>
            <pc:docMk/>
            <pc:sldMk cId="3387710731" sldId="256"/>
            <ac:cxnSpMk id="104" creationId="{D952A0C4-F338-4F90-B491-A594F633BEFA}"/>
          </ac:cxnSpMkLst>
        </pc:cxnChg>
        <pc:cxnChg chg="add del">
          <ac:chgData name="Rishav Singh" userId="4cda0e4c-75b5-49b1-8496-2e8f89d196e4" providerId="ADAL" clId="{B35D1ECD-19BA-443F-8F80-89A21F5431D0}" dt="2024-04-14T18:02:26.829" v="838"/>
          <ac:cxnSpMkLst>
            <pc:docMk/>
            <pc:sldMk cId="3387710731" sldId="256"/>
            <ac:cxnSpMk id="108" creationId="{7B411C12-9350-40F6-959A-F3AF054F0744}"/>
          </ac:cxnSpMkLst>
        </pc:cxnChg>
        <pc:cxnChg chg="add mod">
          <ac:chgData name="Rishav Singh" userId="4cda0e4c-75b5-49b1-8496-2e8f89d196e4" providerId="ADAL" clId="{B35D1ECD-19BA-443F-8F80-89A21F5431D0}" dt="2024-04-14T18:12:37.295" v="952" actId="164"/>
          <ac:cxnSpMkLst>
            <pc:docMk/>
            <pc:sldMk cId="3387710731" sldId="256"/>
            <ac:cxnSpMk id="116" creationId="{F983CFDF-AD75-459D-A520-683116A15E1F}"/>
          </ac:cxnSpMkLst>
        </pc:cxnChg>
        <pc:cxnChg chg="add mod">
          <ac:chgData name="Rishav Singh" userId="4cda0e4c-75b5-49b1-8496-2e8f89d196e4" providerId="ADAL" clId="{B35D1ECD-19BA-443F-8F80-89A21F5431D0}" dt="2024-04-14T18:14:13.962" v="964" actId="164"/>
          <ac:cxnSpMkLst>
            <pc:docMk/>
            <pc:sldMk cId="3387710731" sldId="256"/>
            <ac:cxnSpMk id="120" creationId="{1F557287-A8A4-40F6-884A-EAD9F864B5B0}"/>
          </ac:cxnSpMkLst>
        </pc:cxnChg>
        <pc:cxnChg chg="add mod">
          <ac:chgData name="Rishav Singh" userId="4cda0e4c-75b5-49b1-8496-2e8f89d196e4" providerId="ADAL" clId="{B35D1ECD-19BA-443F-8F80-89A21F5431D0}" dt="2024-04-14T18:14:38.753" v="966" actId="164"/>
          <ac:cxnSpMkLst>
            <pc:docMk/>
            <pc:sldMk cId="3387710731" sldId="256"/>
            <ac:cxnSpMk id="123" creationId="{55AE359B-341C-47D7-84F3-20A2B78558CE}"/>
          </ac:cxnSpMkLst>
        </pc:cxnChg>
        <pc:cxnChg chg="add mod">
          <ac:chgData name="Rishav Singh" userId="4cda0e4c-75b5-49b1-8496-2e8f89d196e4" providerId="ADAL" clId="{B35D1ECD-19BA-443F-8F80-89A21F5431D0}" dt="2024-04-14T18:14:13.962" v="964" actId="164"/>
          <ac:cxnSpMkLst>
            <pc:docMk/>
            <pc:sldMk cId="3387710731" sldId="256"/>
            <ac:cxnSpMk id="126" creationId="{70F33E87-C305-4DF5-8ED6-9E89DCBC1281}"/>
          </ac:cxnSpMkLst>
        </pc:cxnChg>
        <pc:cxnChg chg="add mod">
          <ac:chgData name="Rishav Singh" userId="4cda0e4c-75b5-49b1-8496-2e8f89d196e4" providerId="ADAL" clId="{B35D1ECD-19BA-443F-8F80-89A21F5431D0}" dt="2024-04-14T18:14:13.962" v="964" actId="164"/>
          <ac:cxnSpMkLst>
            <pc:docMk/>
            <pc:sldMk cId="3387710731" sldId="256"/>
            <ac:cxnSpMk id="129" creationId="{6C2316D9-F264-43C3-A59E-A0E5DB270BD0}"/>
          </ac:cxnSpMkLst>
        </pc:cxnChg>
      </pc:sldChg>
      <pc:sldChg chg="addSp modSp add ord">
        <pc:chgData name="Rishav Singh" userId="4cda0e4c-75b5-49b1-8496-2e8f89d196e4" providerId="ADAL" clId="{B35D1ECD-19BA-443F-8F80-89A21F5431D0}" dt="2024-04-14T18:15:14.338" v="968"/>
        <pc:sldMkLst>
          <pc:docMk/>
          <pc:sldMk cId="3789445701" sldId="257"/>
        </pc:sldMkLst>
        <pc:spChg chg="add mod">
          <ac:chgData name="Rishav Singh" userId="4cda0e4c-75b5-49b1-8496-2e8f89d196e4" providerId="ADAL" clId="{B35D1ECD-19BA-443F-8F80-89A21F5431D0}" dt="2024-04-14T17:59:48.282" v="766" actId="1036"/>
          <ac:spMkLst>
            <pc:docMk/>
            <pc:sldMk cId="3789445701" sldId="257"/>
            <ac:spMk id="2" creationId="{322DECFC-4C10-4816-96AF-6E0136FE90F2}"/>
          </ac:spMkLst>
        </pc:spChg>
        <pc:spChg chg="add mod">
          <ac:chgData name="Rishav Singh" userId="4cda0e4c-75b5-49b1-8496-2e8f89d196e4" providerId="ADAL" clId="{B35D1ECD-19BA-443F-8F80-89A21F5431D0}" dt="2024-04-14T17:59:48.282" v="766" actId="1036"/>
          <ac:spMkLst>
            <pc:docMk/>
            <pc:sldMk cId="3789445701" sldId="257"/>
            <ac:spMk id="3" creationId="{D37DB827-40F3-4183-935B-721C885CB413}"/>
          </ac:spMkLst>
        </pc:spChg>
        <pc:spChg chg="add mod">
          <ac:chgData name="Rishav Singh" userId="4cda0e4c-75b5-49b1-8496-2e8f89d196e4" providerId="ADAL" clId="{B35D1ECD-19BA-443F-8F80-89A21F5431D0}" dt="2024-04-14T17:59:48.282" v="766" actId="1036"/>
          <ac:spMkLst>
            <pc:docMk/>
            <pc:sldMk cId="3789445701" sldId="257"/>
            <ac:spMk id="4" creationId="{F16E8ECC-710F-4AB6-8BF7-0A3C142ADCE3}"/>
          </ac:spMkLst>
        </pc:spChg>
        <pc:spChg chg="add mod">
          <ac:chgData name="Rishav Singh" userId="4cda0e4c-75b5-49b1-8496-2e8f89d196e4" providerId="ADAL" clId="{B35D1ECD-19BA-443F-8F80-89A21F5431D0}" dt="2024-04-14T17:59:48.282" v="766" actId="1036"/>
          <ac:spMkLst>
            <pc:docMk/>
            <pc:sldMk cId="3789445701" sldId="257"/>
            <ac:spMk id="5" creationId="{ED5F2045-404C-4828-8463-28EED9736E9B}"/>
          </ac:spMkLst>
        </pc:spChg>
        <pc:spChg chg="add mod">
          <ac:chgData name="Rishav Singh" userId="4cda0e4c-75b5-49b1-8496-2e8f89d196e4" providerId="ADAL" clId="{B35D1ECD-19BA-443F-8F80-89A21F5431D0}" dt="2024-04-14T17:59:48.282" v="766" actId="1036"/>
          <ac:spMkLst>
            <pc:docMk/>
            <pc:sldMk cId="3789445701" sldId="257"/>
            <ac:spMk id="6" creationId="{F0BCB43F-4B7E-4657-BE37-4A802C1CB95F}"/>
          </ac:spMkLst>
        </pc:spChg>
        <pc:spChg chg="add mod">
          <ac:chgData name="Rishav Singh" userId="4cda0e4c-75b5-49b1-8496-2e8f89d196e4" providerId="ADAL" clId="{B35D1ECD-19BA-443F-8F80-89A21F5431D0}" dt="2024-04-14T18:00:14.494" v="774" actId="14100"/>
          <ac:spMkLst>
            <pc:docMk/>
            <pc:sldMk cId="3789445701" sldId="257"/>
            <ac:spMk id="7" creationId="{DFD5D6FD-6149-40DD-879F-3FF724B3B869}"/>
          </ac:spMkLst>
        </pc:spChg>
        <pc:spChg chg="add mod ord">
          <ac:chgData name="Rishav Singh" userId="4cda0e4c-75b5-49b1-8496-2e8f89d196e4" providerId="ADAL" clId="{B35D1ECD-19BA-443F-8F80-89A21F5431D0}" dt="2024-04-14T18:01:38.810" v="810" actId="14100"/>
          <ac:spMkLst>
            <pc:docMk/>
            <pc:sldMk cId="3789445701" sldId="257"/>
            <ac:spMk id="8" creationId="{75B1C3B2-67FC-489B-B810-70F636A298BD}"/>
          </ac:spMkLst>
        </pc:spChg>
        <pc:spChg chg="add mod">
          <ac:chgData name="Rishav Singh" userId="4cda0e4c-75b5-49b1-8496-2e8f89d196e4" providerId="ADAL" clId="{B35D1ECD-19BA-443F-8F80-89A21F5431D0}" dt="2024-04-14T17:59:48.282" v="766" actId="1036"/>
          <ac:spMkLst>
            <pc:docMk/>
            <pc:sldMk cId="3789445701" sldId="257"/>
            <ac:spMk id="9" creationId="{9BB4E145-60FC-4A39-8FDA-6930EBF31643}"/>
          </ac:spMkLst>
        </pc:spChg>
        <pc:spChg chg="add mod">
          <ac:chgData name="Rishav Singh" userId="4cda0e4c-75b5-49b1-8496-2e8f89d196e4" providerId="ADAL" clId="{B35D1ECD-19BA-443F-8F80-89A21F5431D0}" dt="2024-04-14T17:59:48.282" v="766" actId="1036"/>
          <ac:spMkLst>
            <pc:docMk/>
            <pc:sldMk cId="3789445701" sldId="257"/>
            <ac:spMk id="10" creationId="{2946E34D-6D17-429E-A1B7-37D61AA4306D}"/>
          </ac:spMkLst>
        </pc:spChg>
        <pc:spChg chg="add mod">
          <ac:chgData name="Rishav Singh" userId="4cda0e4c-75b5-49b1-8496-2e8f89d196e4" providerId="ADAL" clId="{B35D1ECD-19BA-443F-8F80-89A21F5431D0}" dt="2024-04-14T17:59:48.282" v="766" actId="1036"/>
          <ac:spMkLst>
            <pc:docMk/>
            <pc:sldMk cId="3789445701" sldId="257"/>
            <ac:spMk id="11" creationId="{9AE18967-FAC4-4DEE-A72F-7524F2F5208F}"/>
          </ac:spMkLst>
        </pc:spChg>
        <pc:spChg chg="add mod">
          <ac:chgData name="Rishav Singh" userId="4cda0e4c-75b5-49b1-8496-2e8f89d196e4" providerId="ADAL" clId="{B35D1ECD-19BA-443F-8F80-89A21F5431D0}" dt="2024-04-14T17:59:48.282" v="766" actId="1036"/>
          <ac:spMkLst>
            <pc:docMk/>
            <pc:sldMk cId="3789445701" sldId="257"/>
            <ac:spMk id="12" creationId="{0B97E8A3-8027-4C43-B81B-E55EBF475EC1}"/>
          </ac:spMkLst>
        </pc:spChg>
        <pc:spChg chg="add mod">
          <ac:chgData name="Rishav Singh" userId="4cda0e4c-75b5-49b1-8496-2e8f89d196e4" providerId="ADAL" clId="{B35D1ECD-19BA-443F-8F80-89A21F5431D0}" dt="2024-04-14T17:59:48.282" v="766" actId="1036"/>
          <ac:spMkLst>
            <pc:docMk/>
            <pc:sldMk cId="3789445701" sldId="257"/>
            <ac:spMk id="13" creationId="{1B32BF3F-9FF7-4CAA-BC4A-E7663E4079D7}"/>
          </ac:spMkLst>
        </pc:spChg>
        <pc:spChg chg="add mod">
          <ac:chgData name="Rishav Singh" userId="4cda0e4c-75b5-49b1-8496-2e8f89d196e4" providerId="ADAL" clId="{B35D1ECD-19BA-443F-8F80-89A21F5431D0}" dt="2024-04-14T17:59:48.282" v="766" actId="1036"/>
          <ac:spMkLst>
            <pc:docMk/>
            <pc:sldMk cId="3789445701" sldId="257"/>
            <ac:spMk id="14" creationId="{943BF605-420B-48CD-9294-AA866167DDE6}"/>
          </ac:spMkLst>
        </pc:spChg>
        <pc:spChg chg="add mod">
          <ac:chgData name="Rishav Singh" userId="4cda0e4c-75b5-49b1-8496-2e8f89d196e4" providerId="ADAL" clId="{B35D1ECD-19BA-443F-8F80-89A21F5431D0}" dt="2024-04-14T18:01:04.177" v="796" actId="1076"/>
          <ac:spMkLst>
            <pc:docMk/>
            <pc:sldMk cId="3789445701" sldId="257"/>
            <ac:spMk id="35" creationId="{87F144FE-4E98-4563-B272-193BC745B18E}"/>
          </ac:spMkLst>
        </pc:spChg>
        <pc:spChg chg="add mod">
          <ac:chgData name="Rishav Singh" userId="4cda0e4c-75b5-49b1-8496-2e8f89d196e4" providerId="ADAL" clId="{B35D1ECD-19BA-443F-8F80-89A21F5431D0}" dt="2024-04-14T18:00:51.846" v="792" actId="1076"/>
          <ac:spMkLst>
            <pc:docMk/>
            <pc:sldMk cId="3789445701" sldId="257"/>
            <ac:spMk id="36" creationId="{4965D86D-B6C8-468D-AE01-803E98844D88}"/>
          </ac:spMkLst>
        </pc:spChg>
        <pc:spChg chg="add mod">
          <ac:chgData name="Rishav Singh" userId="4cda0e4c-75b5-49b1-8496-2e8f89d196e4" providerId="ADAL" clId="{B35D1ECD-19BA-443F-8F80-89A21F5431D0}" dt="2024-04-14T18:01:17.908" v="803" actId="20577"/>
          <ac:spMkLst>
            <pc:docMk/>
            <pc:sldMk cId="3789445701" sldId="257"/>
            <ac:spMk id="37" creationId="{03C9E672-BB57-4705-9997-3697C0F75371}"/>
          </ac:spMkLst>
        </pc:spChg>
        <pc:spChg chg="add mod">
          <ac:chgData name="Rishav Singh" userId="4cda0e4c-75b5-49b1-8496-2e8f89d196e4" providerId="ADAL" clId="{B35D1ECD-19BA-443F-8F80-89A21F5431D0}" dt="2024-04-14T18:01:24.391" v="805" actId="1076"/>
          <ac:spMkLst>
            <pc:docMk/>
            <pc:sldMk cId="3789445701" sldId="257"/>
            <ac:spMk id="38" creationId="{A5C0F75B-8F20-42AB-8E8C-6330DAB9CD9B}"/>
          </ac:spMkLst>
        </pc:spChg>
        <pc:spChg chg="add mod">
          <ac:chgData name="Rishav Singh" userId="4cda0e4c-75b5-49b1-8496-2e8f89d196e4" providerId="ADAL" clId="{B35D1ECD-19BA-443F-8F80-89A21F5431D0}" dt="2024-04-14T18:01:28.921" v="807" actId="1076"/>
          <ac:spMkLst>
            <pc:docMk/>
            <pc:sldMk cId="3789445701" sldId="257"/>
            <ac:spMk id="39" creationId="{692506C7-D09C-4743-9EFD-01F899D8500F}"/>
          </ac:spMkLst>
        </pc:spChg>
        <pc:spChg chg="add mod">
          <ac:chgData name="Rishav Singh" userId="4cda0e4c-75b5-49b1-8496-2e8f89d196e4" providerId="ADAL" clId="{B35D1ECD-19BA-443F-8F80-89A21F5431D0}" dt="2024-04-14T18:01:44.215" v="812" actId="20577"/>
          <ac:spMkLst>
            <pc:docMk/>
            <pc:sldMk cId="3789445701" sldId="257"/>
            <ac:spMk id="40" creationId="{A6211B29-124F-4BDE-A239-084AAA9E2E77}"/>
          </ac:spMkLst>
        </pc:spChg>
        <pc:spChg chg="add mod">
          <ac:chgData name="Rishav Singh" userId="4cda0e4c-75b5-49b1-8496-2e8f89d196e4" providerId="ADAL" clId="{B35D1ECD-19BA-443F-8F80-89A21F5431D0}" dt="2024-04-14T18:01:53.650" v="821" actId="20577"/>
          <ac:spMkLst>
            <pc:docMk/>
            <pc:sldMk cId="3789445701" sldId="257"/>
            <ac:spMk id="41" creationId="{01C1483B-64E8-46E2-9AD7-E579190C64D6}"/>
          </ac:spMkLst>
        </pc:spChg>
        <pc:spChg chg="add mod">
          <ac:chgData name="Rishav Singh" userId="4cda0e4c-75b5-49b1-8496-2e8f89d196e4" providerId="ADAL" clId="{B35D1ECD-19BA-443F-8F80-89A21F5431D0}" dt="2024-04-14T18:02:04.725" v="836" actId="20577"/>
          <ac:spMkLst>
            <pc:docMk/>
            <pc:sldMk cId="3789445701" sldId="257"/>
            <ac:spMk id="42" creationId="{C4E75F39-A9BA-4A57-A31C-95287347FA91}"/>
          </ac:spMkLst>
        </pc:spChg>
        <pc:cxnChg chg="add mod">
          <ac:chgData name="Rishav Singh" userId="4cda0e4c-75b5-49b1-8496-2e8f89d196e4" providerId="ADAL" clId="{B35D1ECD-19BA-443F-8F80-89A21F5431D0}" dt="2024-04-14T17:59:48.282" v="766" actId="1036"/>
          <ac:cxnSpMkLst>
            <pc:docMk/>
            <pc:sldMk cId="3789445701" sldId="257"/>
            <ac:cxnSpMk id="16" creationId="{9FB2108E-C542-45A0-B0BA-BC2C0987F651}"/>
          </ac:cxnSpMkLst>
        </pc:cxnChg>
        <pc:cxnChg chg="add mod">
          <ac:chgData name="Rishav Singh" userId="4cda0e4c-75b5-49b1-8496-2e8f89d196e4" providerId="ADAL" clId="{B35D1ECD-19BA-443F-8F80-89A21F5431D0}" dt="2024-04-14T17:59:48.282" v="766" actId="1036"/>
          <ac:cxnSpMkLst>
            <pc:docMk/>
            <pc:sldMk cId="3789445701" sldId="257"/>
            <ac:cxnSpMk id="18" creationId="{BD0F503F-3324-4160-8A24-9AB37FE04107}"/>
          </ac:cxnSpMkLst>
        </pc:cxnChg>
        <pc:cxnChg chg="add mod">
          <ac:chgData name="Rishav Singh" userId="4cda0e4c-75b5-49b1-8496-2e8f89d196e4" providerId="ADAL" clId="{B35D1ECD-19BA-443F-8F80-89A21F5431D0}" dt="2024-04-14T17:59:48.282" v="766" actId="1036"/>
          <ac:cxnSpMkLst>
            <pc:docMk/>
            <pc:sldMk cId="3789445701" sldId="257"/>
            <ac:cxnSpMk id="19" creationId="{2E8B9968-2C73-4E56-905A-72D91C69AD40}"/>
          </ac:cxnSpMkLst>
        </pc:cxnChg>
        <pc:cxnChg chg="add mod">
          <ac:chgData name="Rishav Singh" userId="4cda0e4c-75b5-49b1-8496-2e8f89d196e4" providerId="ADAL" clId="{B35D1ECD-19BA-443F-8F80-89A21F5431D0}" dt="2024-04-14T17:59:48.282" v="766" actId="1036"/>
          <ac:cxnSpMkLst>
            <pc:docMk/>
            <pc:sldMk cId="3789445701" sldId="257"/>
            <ac:cxnSpMk id="22" creationId="{FED089DD-C779-4F5E-8F94-8822344330A0}"/>
          </ac:cxnSpMkLst>
        </pc:cxnChg>
        <pc:cxnChg chg="add mod">
          <ac:chgData name="Rishav Singh" userId="4cda0e4c-75b5-49b1-8496-2e8f89d196e4" providerId="ADAL" clId="{B35D1ECD-19BA-443F-8F80-89A21F5431D0}" dt="2024-04-14T17:59:48.282" v="766" actId="1036"/>
          <ac:cxnSpMkLst>
            <pc:docMk/>
            <pc:sldMk cId="3789445701" sldId="257"/>
            <ac:cxnSpMk id="25" creationId="{38ABF39E-A136-413E-920B-CAC667DA9128}"/>
          </ac:cxnSpMkLst>
        </pc:cxnChg>
        <pc:cxnChg chg="add mod">
          <ac:chgData name="Rishav Singh" userId="4cda0e4c-75b5-49b1-8496-2e8f89d196e4" providerId="ADAL" clId="{B35D1ECD-19BA-443F-8F80-89A21F5431D0}" dt="2024-04-14T17:59:48.282" v="766" actId="1036"/>
          <ac:cxnSpMkLst>
            <pc:docMk/>
            <pc:sldMk cId="3789445701" sldId="257"/>
            <ac:cxnSpMk id="28" creationId="{17175F96-F536-4FFD-854F-718F76243B7C}"/>
          </ac:cxnSpMkLst>
        </pc:cxnChg>
        <pc:cxnChg chg="add mod">
          <ac:chgData name="Rishav Singh" userId="4cda0e4c-75b5-49b1-8496-2e8f89d196e4" providerId="ADAL" clId="{B35D1ECD-19BA-443F-8F80-89A21F5431D0}" dt="2024-04-14T17:59:58.123" v="769" actId="14100"/>
          <ac:cxnSpMkLst>
            <pc:docMk/>
            <pc:sldMk cId="3789445701" sldId="257"/>
            <ac:cxnSpMk id="31" creationId="{2F63AFD5-8100-4779-A702-D23952CDE8E6}"/>
          </ac:cxnSpMkLst>
        </pc:cxnChg>
        <pc:cxnChg chg="add mod">
          <ac:chgData name="Rishav Singh" userId="4cda0e4c-75b5-49b1-8496-2e8f89d196e4" providerId="ADAL" clId="{B35D1ECD-19BA-443F-8F80-89A21F5431D0}" dt="2024-04-14T18:00:01.795" v="771" actId="1076"/>
          <ac:cxnSpMkLst>
            <pc:docMk/>
            <pc:sldMk cId="3789445701" sldId="257"/>
            <ac:cxnSpMk id="34" creationId="{6054FBF8-FD94-45E9-A48A-E815BA0496B5}"/>
          </ac:cxnSpMkLst>
        </pc:cxnChg>
      </pc:sldChg>
      <pc:sldChg chg="addSp delSp modSp add delAnim modAnim">
        <pc:chgData name="Rishav Singh" userId="4cda0e4c-75b5-49b1-8496-2e8f89d196e4" providerId="ADAL" clId="{B35D1ECD-19BA-443F-8F80-89A21F5431D0}" dt="2024-04-14T18:25:33.648" v="1121" actId="478"/>
        <pc:sldMkLst>
          <pc:docMk/>
          <pc:sldMk cId="3436182785" sldId="258"/>
        </pc:sldMkLst>
        <pc:spChg chg="del mod topLvl">
          <ac:chgData name="Rishav Singh" userId="4cda0e4c-75b5-49b1-8496-2e8f89d196e4" providerId="ADAL" clId="{B35D1ECD-19BA-443F-8F80-89A21F5431D0}" dt="2024-04-14T18:15:54.891" v="973" actId="478"/>
          <ac:spMkLst>
            <pc:docMk/>
            <pc:sldMk cId="3436182785" sldId="258"/>
            <ac:spMk id="3" creationId="{EC9D0D63-7BEB-4BDD-B023-9EAC92C4409D}"/>
          </ac:spMkLst>
        </pc:spChg>
        <pc:spChg chg="del mod topLvl">
          <ac:chgData name="Rishav Singh" userId="4cda0e4c-75b5-49b1-8496-2e8f89d196e4" providerId="ADAL" clId="{B35D1ECD-19BA-443F-8F80-89A21F5431D0}" dt="2024-04-14T18:15:54.891" v="973" actId="478"/>
          <ac:spMkLst>
            <pc:docMk/>
            <pc:sldMk cId="3436182785" sldId="258"/>
            <ac:spMk id="4" creationId="{6C2484B7-DE9E-4D74-9799-4935350BA08E}"/>
          </ac:spMkLst>
        </pc:spChg>
        <pc:spChg chg="del mod topLvl">
          <ac:chgData name="Rishav Singh" userId="4cda0e4c-75b5-49b1-8496-2e8f89d196e4" providerId="ADAL" clId="{B35D1ECD-19BA-443F-8F80-89A21F5431D0}" dt="2024-04-14T18:15:54.891" v="973" actId="478"/>
          <ac:spMkLst>
            <pc:docMk/>
            <pc:sldMk cId="3436182785" sldId="258"/>
            <ac:spMk id="5" creationId="{4B45290D-C6AB-4129-BBE8-B037F4928E4E}"/>
          </ac:spMkLst>
        </pc:spChg>
        <pc:spChg chg="del mod topLvl">
          <ac:chgData name="Rishav Singh" userId="4cda0e4c-75b5-49b1-8496-2e8f89d196e4" providerId="ADAL" clId="{B35D1ECD-19BA-443F-8F80-89A21F5431D0}" dt="2024-04-14T18:15:54.891" v="973" actId="478"/>
          <ac:spMkLst>
            <pc:docMk/>
            <pc:sldMk cId="3436182785" sldId="258"/>
            <ac:spMk id="6" creationId="{17CD7DAF-B2CC-496F-A81F-436D14C7C13C}"/>
          </ac:spMkLst>
        </pc:spChg>
        <pc:spChg chg="del mod topLvl">
          <ac:chgData name="Rishav Singh" userId="4cda0e4c-75b5-49b1-8496-2e8f89d196e4" providerId="ADAL" clId="{B35D1ECD-19BA-443F-8F80-89A21F5431D0}" dt="2024-04-14T18:15:54.891" v="973" actId="478"/>
          <ac:spMkLst>
            <pc:docMk/>
            <pc:sldMk cId="3436182785" sldId="258"/>
            <ac:spMk id="7" creationId="{D9E4571B-BF38-415E-B3CE-FD6D424A7CB7}"/>
          </ac:spMkLst>
        </pc:spChg>
        <pc:spChg chg="del mod topLvl">
          <ac:chgData name="Rishav Singh" userId="4cda0e4c-75b5-49b1-8496-2e8f89d196e4" providerId="ADAL" clId="{B35D1ECD-19BA-443F-8F80-89A21F5431D0}" dt="2024-04-14T18:15:54.891" v="973" actId="478"/>
          <ac:spMkLst>
            <pc:docMk/>
            <pc:sldMk cId="3436182785" sldId="258"/>
            <ac:spMk id="8" creationId="{9E448622-9E22-43AF-AD10-ECA84A02D381}"/>
          </ac:spMkLst>
        </pc:spChg>
        <pc:spChg chg="del mod topLvl">
          <ac:chgData name="Rishav Singh" userId="4cda0e4c-75b5-49b1-8496-2e8f89d196e4" providerId="ADAL" clId="{B35D1ECD-19BA-443F-8F80-89A21F5431D0}" dt="2024-04-14T18:15:54.891" v="973" actId="478"/>
          <ac:spMkLst>
            <pc:docMk/>
            <pc:sldMk cId="3436182785" sldId="258"/>
            <ac:spMk id="9" creationId="{010E30C4-6E63-4AE0-9531-99817292ED99}"/>
          </ac:spMkLst>
        </pc:spChg>
        <pc:spChg chg="del mod topLvl">
          <ac:chgData name="Rishav Singh" userId="4cda0e4c-75b5-49b1-8496-2e8f89d196e4" providerId="ADAL" clId="{B35D1ECD-19BA-443F-8F80-89A21F5431D0}" dt="2024-04-14T18:15:54.891" v="973" actId="478"/>
          <ac:spMkLst>
            <pc:docMk/>
            <pc:sldMk cId="3436182785" sldId="258"/>
            <ac:spMk id="10" creationId="{8E2FBFC9-59F4-4BE2-BACC-67B1A00D0778}"/>
          </ac:spMkLst>
        </pc:spChg>
        <pc:spChg chg="del mod topLvl">
          <ac:chgData name="Rishav Singh" userId="4cda0e4c-75b5-49b1-8496-2e8f89d196e4" providerId="ADAL" clId="{B35D1ECD-19BA-443F-8F80-89A21F5431D0}" dt="2024-04-14T18:15:54.891" v="973" actId="478"/>
          <ac:spMkLst>
            <pc:docMk/>
            <pc:sldMk cId="3436182785" sldId="258"/>
            <ac:spMk id="11" creationId="{149F85F2-D6DF-4CFB-84F2-39EB87120585}"/>
          </ac:spMkLst>
        </pc:spChg>
        <pc:spChg chg="del mod topLvl">
          <ac:chgData name="Rishav Singh" userId="4cda0e4c-75b5-49b1-8496-2e8f89d196e4" providerId="ADAL" clId="{B35D1ECD-19BA-443F-8F80-89A21F5431D0}" dt="2024-04-14T18:15:54.891" v="973" actId="478"/>
          <ac:spMkLst>
            <pc:docMk/>
            <pc:sldMk cId="3436182785" sldId="258"/>
            <ac:spMk id="12" creationId="{3207E2B4-6A73-4CCF-85DD-42B30EF440E5}"/>
          </ac:spMkLst>
        </pc:spChg>
        <pc:spChg chg="del mod topLvl">
          <ac:chgData name="Rishav Singh" userId="4cda0e4c-75b5-49b1-8496-2e8f89d196e4" providerId="ADAL" clId="{B35D1ECD-19BA-443F-8F80-89A21F5431D0}" dt="2024-04-14T18:15:54.891" v="973" actId="478"/>
          <ac:spMkLst>
            <pc:docMk/>
            <pc:sldMk cId="3436182785" sldId="258"/>
            <ac:spMk id="13" creationId="{EA7FDE04-9FA3-4E38-9A4A-C183D9121492}"/>
          </ac:spMkLst>
        </pc:spChg>
        <pc:spChg chg="del mod topLvl">
          <ac:chgData name="Rishav Singh" userId="4cda0e4c-75b5-49b1-8496-2e8f89d196e4" providerId="ADAL" clId="{B35D1ECD-19BA-443F-8F80-89A21F5431D0}" dt="2024-04-14T18:15:54.891" v="973" actId="478"/>
          <ac:spMkLst>
            <pc:docMk/>
            <pc:sldMk cId="3436182785" sldId="258"/>
            <ac:spMk id="14" creationId="{CE51F9CC-57EF-47F8-BA6E-5729CCFAF88D}"/>
          </ac:spMkLst>
        </pc:spChg>
        <pc:spChg chg="del mod topLvl">
          <ac:chgData name="Rishav Singh" userId="4cda0e4c-75b5-49b1-8496-2e8f89d196e4" providerId="ADAL" clId="{B35D1ECD-19BA-443F-8F80-89A21F5431D0}" dt="2024-04-14T18:15:54.891" v="973" actId="478"/>
          <ac:spMkLst>
            <pc:docMk/>
            <pc:sldMk cId="3436182785" sldId="258"/>
            <ac:spMk id="15" creationId="{662681C6-6BDD-463F-9DD0-F9106098EF62}"/>
          </ac:spMkLst>
        </pc:spChg>
        <pc:spChg chg="del mod topLvl">
          <ac:chgData name="Rishav Singh" userId="4cda0e4c-75b5-49b1-8496-2e8f89d196e4" providerId="ADAL" clId="{B35D1ECD-19BA-443F-8F80-89A21F5431D0}" dt="2024-04-14T18:15:54.891" v="973" actId="478"/>
          <ac:spMkLst>
            <pc:docMk/>
            <pc:sldMk cId="3436182785" sldId="258"/>
            <ac:spMk id="16" creationId="{D833E0AE-43D4-4288-AABA-AC6D1695C4C3}"/>
          </ac:spMkLst>
        </pc:spChg>
        <pc:spChg chg="del mod topLvl">
          <ac:chgData name="Rishav Singh" userId="4cda0e4c-75b5-49b1-8496-2e8f89d196e4" providerId="ADAL" clId="{B35D1ECD-19BA-443F-8F80-89A21F5431D0}" dt="2024-04-14T18:15:54.891" v="973" actId="478"/>
          <ac:spMkLst>
            <pc:docMk/>
            <pc:sldMk cId="3436182785" sldId="258"/>
            <ac:spMk id="17" creationId="{9D5BF01B-5C40-4C86-ACA6-683FF97A8AC2}"/>
          </ac:spMkLst>
        </pc:spChg>
        <pc:spChg chg="del mod topLvl">
          <ac:chgData name="Rishav Singh" userId="4cda0e4c-75b5-49b1-8496-2e8f89d196e4" providerId="ADAL" clId="{B35D1ECD-19BA-443F-8F80-89A21F5431D0}" dt="2024-04-14T18:15:54.891" v="973" actId="478"/>
          <ac:spMkLst>
            <pc:docMk/>
            <pc:sldMk cId="3436182785" sldId="258"/>
            <ac:spMk id="18" creationId="{6CEFCDE8-34D0-4053-8F81-1FC4245402B8}"/>
          </ac:spMkLst>
        </pc:spChg>
        <pc:spChg chg="mod topLvl">
          <ac:chgData name="Rishav Singh" userId="4cda0e4c-75b5-49b1-8496-2e8f89d196e4" providerId="ADAL" clId="{B35D1ECD-19BA-443F-8F80-89A21F5431D0}" dt="2024-04-14T18:24:30.897" v="1101" actId="1076"/>
          <ac:spMkLst>
            <pc:docMk/>
            <pc:sldMk cId="3436182785" sldId="258"/>
            <ac:spMk id="23" creationId="{403A7C52-A663-489B-BAB9-EF128658DC1A}"/>
          </ac:spMkLst>
        </pc:spChg>
        <pc:spChg chg="mod topLvl">
          <ac:chgData name="Rishav Singh" userId="4cda0e4c-75b5-49b1-8496-2e8f89d196e4" providerId="ADAL" clId="{B35D1ECD-19BA-443F-8F80-89A21F5431D0}" dt="2024-04-14T18:24:30.897" v="1101" actId="1076"/>
          <ac:spMkLst>
            <pc:docMk/>
            <pc:sldMk cId="3436182785" sldId="258"/>
            <ac:spMk id="24" creationId="{1AC4BCEF-B7E4-4846-A634-4B998F193E17}"/>
          </ac:spMkLst>
        </pc:spChg>
        <pc:spChg chg="mod topLvl">
          <ac:chgData name="Rishav Singh" userId="4cda0e4c-75b5-49b1-8496-2e8f89d196e4" providerId="ADAL" clId="{B35D1ECD-19BA-443F-8F80-89A21F5431D0}" dt="2024-04-14T18:24:30.897" v="1101" actId="1076"/>
          <ac:spMkLst>
            <pc:docMk/>
            <pc:sldMk cId="3436182785" sldId="258"/>
            <ac:spMk id="25" creationId="{196C1026-8723-4611-8ECE-C12BF7700C65}"/>
          </ac:spMkLst>
        </pc:spChg>
        <pc:spChg chg="mod topLvl">
          <ac:chgData name="Rishav Singh" userId="4cda0e4c-75b5-49b1-8496-2e8f89d196e4" providerId="ADAL" clId="{B35D1ECD-19BA-443F-8F80-89A21F5431D0}" dt="2024-04-14T18:24:30.897" v="1101" actId="1076"/>
          <ac:spMkLst>
            <pc:docMk/>
            <pc:sldMk cId="3436182785" sldId="258"/>
            <ac:spMk id="26" creationId="{453D3F5D-5DFF-4294-A00B-D3DC94C38FA3}"/>
          </ac:spMkLst>
        </pc:spChg>
        <pc:spChg chg="mod topLvl">
          <ac:chgData name="Rishav Singh" userId="4cda0e4c-75b5-49b1-8496-2e8f89d196e4" providerId="ADAL" clId="{B35D1ECD-19BA-443F-8F80-89A21F5431D0}" dt="2024-04-14T18:24:30.897" v="1101" actId="1076"/>
          <ac:spMkLst>
            <pc:docMk/>
            <pc:sldMk cId="3436182785" sldId="258"/>
            <ac:spMk id="27" creationId="{94209197-5266-4612-B795-15BB47BB4210}"/>
          </ac:spMkLst>
        </pc:spChg>
        <pc:spChg chg="mod topLvl">
          <ac:chgData name="Rishav Singh" userId="4cda0e4c-75b5-49b1-8496-2e8f89d196e4" providerId="ADAL" clId="{B35D1ECD-19BA-443F-8F80-89A21F5431D0}" dt="2024-04-14T18:24:30.897" v="1101" actId="1076"/>
          <ac:spMkLst>
            <pc:docMk/>
            <pc:sldMk cId="3436182785" sldId="258"/>
            <ac:spMk id="28" creationId="{655F374A-9F62-4F39-A01B-657F48EBCBED}"/>
          </ac:spMkLst>
        </pc:spChg>
        <pc:spChg chg="mod topLvl">
          <ac:chgData name="Rishav Singh" userId="4cda0e4c-75b5-49b1-8496-2e8f89d196e4" providerId="ADAL" clId="{B35D1ECD-19BA-443F-8F80-89A21F5431D0}" dt="2024-04-14T18:24:30.897" v="1101" actId="1076"/>
          <ac:spMkLst>
            <pc:docMk/>
            <pc:sldMk cId="3436182785" sldId="258"/>
            <ac:spMk id="29" creationId="{6D6BA149-1E3C-46F3-ABEF-80C197F5DC6C}"/>
          </ac:spMkLst>
        </pc:spChg>
        <pc:spChg chg="mod topLvl">
          <ac:chgData name="Rishav Singh" userId="4cda0e4c-75b5-49b1-8496-2e8f89d196e4" providerId="ADAL" clId="{B35D1ECD-19BA-443F-8F80-89A21F5431D0}" dt="2024-04-14T18:24:30.897" v="1101" actId="1076"/>
          <ac:spMkLst>
            <pc:docMk/>
            <pc:sldMk cId="3436182785" sldId="258"/>
            <ac:spMk id="30" creationId="{3867EDF7-B1BB-4023-8419-A3C857F89F77}"/>
          </ac:spMkLst>
        </pc:spChg>
        <pc:spChg chg="mod topLvl">
          <ac:chgData name="Rishav Singh" userId="4cda0e4c-75b5-49b1-8496-2e8f89d196e4" providerId="ADAL" clId="{B35D1ECD-19BA-443F-8F80-89A21F5431D0}" dt="2024-04-14T18:24:30.897" v="1101" actId="1076"/>
          <ac:spMkLst>
            <pc:docMk/>
            <pc:sldMk cId="3436182785" sldId="258"/>
            <ac:spMk id="31" creationId="{3B24BBFF-6C77-4805-B507-C35428072C34}"/>
          </ac:spMkLst>
        </pc:spChg>
        <pc:spChg chg="del mod topLvl">
          <ac:chgData name="Rishav Singh" userId="4cda0e4c-75b5-49b1-8496-2e8f89d196e4" providerId="ADAL" clId="{B35D1ECD-19BA-443F-8F80-89A21F5431D0}" dt="2024-04-14T18:16:09.684" v="979" actId="478"/>
          <ac:spMkLst>
            <pc:docMk/>
            <pc:sldMk cId="3436182785" sldId="258"/>
            <ac:spMk id="32" creationId="{B7B25984-9A57-4C0E-91EB-549EFCF6E6EF}"/>
          </ac:spMkLst>
        </pc:spChg>
        <pc:spChg chg="del mod topLvl">
          <ac:chgData name="Rishav Singh" userId="4cda0e4c-75b5-49b1-8496-2e8f89d196e4" providerId="ADAL" clId="{B35D1ECD-19BA-443F-8F80-89A21F5431D0}" dt="2024-04-14T18:16:11.168" v="980" actId="478"/>
          <ac:spMkLst>
            <pc:docMk/>
            <pc:sldMk cId="3436182785" sldId="258"/>
            <ac:spMk id="33" creationId="{6D07ECC7-CFB2-4D85-810C-93677FE04161}"/>
          </ac:spMkLst>
        </pc:spChg>
        <pc:spChg chg="del mod topLvl">
          <ac:chgData name="Rishav Singh" userId="4cda0e4c-75b5-49b1-8496-2e8f89d196e4" providerId="ADAL" clId="{B35D1ECD-19BA-443F-8F80-89A21F5431D0}" dt="2024-04-14T18:16:09.684" v="979" actId="478"/>
          <ac:spMkLst>
            <pc:docMk/>
            <pc:sldMk cId="3436182785" sldId="258"/>
            <ac:spMk id="34" creationId="{A9AC08BD-9A4C-4FB1-BE0C-57A86CFBA338}"/>
          </ac:spMkLst>
        </pc:spChg>
        <pc:spChg chg="del mod topLvl">
          <ac:chgData name="Rishav Singh" userId="4cda0e4c-75b5-49b1-8496-2e8f89d196e4" providerId="ADAL" clId="{B35D1ECD-19BA-443F-8F80-89A21F5431D0}" dt="2024-04-14T18:16:09.684" v="979" actId="478"/>
          <ac:spMkLst>
            <pc:docMk/>
            <pc:sldMk cId="3436182785" sldId="258"/>
            <ac:spMk id="35" creationId="{101C8EF9-5962-4809-8FC8-C7C2CDDA2DAD}"/>
          </ac:spMkLst>
        </pc:spChg>
        <pc:spChg chg="add mod">
          <ac:chgData name="Rishav Singh" userId="4cda0e4c-75b5-49b1-8496-2e8f89d196e4" providerId="ADAL" clId="{B35D1ECD-19BA-443F-8F80-89A21F5431D0}" dt="2024-04-14T18:24:30.897" v="1101" actId="1076"/>
          <ac:spMkLst>
            <pc:docMk/>
            <pc:sldMk cId="3436182785" sldId="258"/>
            <ac:spMk id="36" creationId="{928918E1-0BF0-4B0A-A319-8C6099A0C47C}"/>
          </ac:spMkLst>
        </pc:spChg>
        <pc:spChg chg="add mod">
          <ac:chgData name="Rishav Singh" userId="4cda0e4c-75b5-49b1-8496-2e8f89d196e4" providerId="ADAL" clId="{B35D1ECD-19BA-443F-8F80-89A21F5431D0}" dt="2024-04-14T18:24:30.897" v="1101" actId="1076"/>
          <ac:spMkLst>
            <pc:docMk/>
            <pc:sldMk cId="3436182785" sldId="258"/>
            <ac:spMk id="37" creationId="{9FCAB993-0AEF-4344-957F-7E205C808294}"/>
          </ac:spMkLst>
        </pc:spChg>
        <pc:spChg chg="add mod">
          <ac:chgData name="Rishav Singh" userId="4cda0e4c-75b5-49b1-8496-2e8f89d196e4" providerId="ADAL" clId="{B35D1ECD-19BA-443F-8F80-89A21F5431D0}" dt="2024-04-14T18:24:30.897" v="1101" actId="1076"/>
          <ac:spMkLst>
            <pc:docMk/>
            <pc:sldMk cId="3436182785" sldId="258"/>
            <ac:spMk id="38" creationId="{5A31F476-D184-40DD-A178-201F2147BAA1}"/>
          </ac:spMkLst>
        </pc:spChg>
        <pc:spChg chg="add mod">
          <ac:chgData name="Rishav Singh" userId="4cda0e4c-75b5-49b1-8496-2e8f89d196e4" providerId="ADAL" clId="{B35D1ECD-19BA-443F-8F80-89A21F5431D0}" dt="2024-04-14T18:24:30.897" v="1101" actId="1076"/>
          <ac:spMkLst>
            <pc:docMk/>
            <pc:sldMk cId="3436182785" sldId="258"/>
            <ac:spMk id="39" creationId="{799120BE-BB27-4D1C-A8FC-55CAB26C60EB}"/>
          </ac:spMkLst>
        </pc:spChg>
        <pc:spChg chg="add mod">
          <ac:chgData name="Rishav Singh" userId="4cda0e4c-75b5-49b1-8496-2e8f89d196e4" providerId="ADAL" clId="{B35D1ECD-19BA-443F-8F80-89A21F5431D0}" dt="2024-04-14T18:19:09.628" v="1028" actId="20577"/>
          <ac:spMkLst>
            <pc:docMk/>
            <pc:sldMk cId="3436182785" sldId="258"/>
            <ac:spMk id="41" creationId="{4BA6373F-EF33-491A-9EE1-90A8FAB81E4E}"/>
          </ac:spMkLst>
        </pc:spChg>
        <pc:spChg chg="add mod">
          <ac:chgData name="Rishav Singh" userId="4cda0e4c-75b5-49b1-8496-2e8f89d196e4" providerId="ADAL" clId="{B35D1ECD-19BA-443F-8F80-89A21F5431D0}" dt="2024-04-14T18:17:55.051" v="1001" actId="1076"/>
          <ac:spMkLst>
            <pc:docMk/>
            <pc:sldMk cId="3436182785" sldId="258"/>
            <ac:spMk id="43" creationId="{97107184-A399-4402-B3B6-A8EF26801F65}"/>
          </ac:spMkLst>
        </pc:spChg>
        <pc:spChg chg="add mod">
          <ac:chgData name="Rishav Singh" userId="4cda0e4c-75b5-49b1-8496-2e8f89d196e4" providerId="ADAL" clId="{B35D1ECD-19BA-443F-8F80-89A21F5431D0}" dt="2024-04-14T18:19:20.813" v="1033" actId="20577"/>
          <ac:spMkLst>
            <pc:docMk/>
            <pc:sldMk cId="3436182785" sldId="258"/>
            <ac:spMk id="46" creationId="{C4BBD97D-3CF1-45FE-89E2-82E93DDF7AF4}"/>
          </ac:spMkLst>
        </pc:spChg>
        <pc:spChg chg="add mod">
          <ac:chgData name="Rishav Singh" userId="4cda0e4c-75b5-49b1-8496-2e8f89d196e4" providerId="ADAL" clId="{B35D1ECD-19BA-443F-8F80-89A21F5431D0}" dt="2024-04-14T18:24:30.897" v="1101" actId="1076"/>
          <ac:spMkLst>
            <pc:docMk/>
            <pc:sldMk cId="3436182785" sldId="258"/>
            <ac:spMk id="58" creationId="{4A6BD1B3-251F-4982-8292-D76309AB11E0}"/>
          </ac:spMkLst>
        </pc:spChg>
        <pc:spChg chg="add mod">
          <ac:chgData name="Rishav Singh" userId="4cda0e4c-75b5-49b1-8496-2e8f89d196e4" providerId="ADAL" clId="{B35D1ECD-19BA-443F-8F80-89A21F5431D0}" dt="2024-04-14T18:24:30.897" v="1101" actId="1076"/>
          <ac:spMkLst>
            <pc:docMk/>
            <pc:sldMk cId="3436182785" sldId="258"/>
            <ac:spMk id="59" creationId="{98D341DA-4DE3-4D6E-A0E9-060267E50290}"/>
          </ac:spMkLst>
        </pc:spChg>
        <pc:spChg chg="add mod">
          <ac:chgData name="Rishav Singh" userId="4cda0e4c-75b5-49b1-8496-2e8f89d196e4" providerId="ADAL" clId="{B35D1ECD-19BA-443F-8F80-89A21F5431D0}" dt="2024-04-14T18:24:30.897" v="1101" actId="1076"/>
          <ac:spMkLst>
            <pc:docMk/>
            <pc:sldMk cId="3436182785" sldId="258"/>
            <ac:spMk id="60" creationId="{962E9811-9874-46F4-A8A4-F560DB7B3C18}"/>
          </ac:spMkLst>
        </pc:spChg>
        <pc:spChg chg="add mod">
          <ac:chgData name="Rishav Singh" userId="4cda0e4c-75b5-49b1-8496-2e8f89d196e4" providerId="ADAL" clId="{B35D1ECD-19BA-443F-8F80-89A21F5431D0}" dt="2024-04-14T18:24:30.897" v="1101" actId="1076"/>
          <ac:spMkLst>
            <pc:docMk/>
            <pc:sldMk cId="3436182785" sldId="258"/>
            <ac:spMk id="61" creationId="{96C18589-92D1-4C1B-AEB4-8D30BFF8250E}"/>
          </ac:spMkLst>
        </pc:spChg>
        <pc:spChg chg="add mod">
          <ac:chgData name="Rishav Singh" userId="4cda0e4c-75b5-49b1-8496-2e8f89d196e4" providerId="ADAL" clId="{B35D1ECD-19BA-443F-8F80-89A21F5431D0}" dt="2024-04-14T18:23:58.576" v="1100" actId="20577"/>
          <ac:spMkLst>
            <pc:docMk/>
            <pc:sldMk cId="3436182785" sldId="258"/>
            <ac:spMk id="68" creationId="{E38EF8EF-5584-45BC-8542-FE1EA02F2FB7}"/>
          </ac:spMkLst>
        </pc:spChg>
        <pc:spChg chg="add del">
          <ac:chgData name="Rishav Singh" userId="4cda0e4c-75b5-49b1-8496-2e8f89d196e4" providerId="ADAL" clId="{B35D1ECD-19BA-443F-8F80-89A21F5431D0}" dt="2024-04-14T18:22:59.901" v="1079" actId="478"/>
          <ac:spMkLst>
            <pc:docMk/>
            <pc:sldMk cId="3436182785" sldId="258"/>
            <ac:spMk id="69" creationId="{CE951D4D-E87D-4155-BA8C-F4CBA49D4D9C}"/>
          </ac:spMkLst>
        </pc:spChg>
        <pc:spChg chg="add del mod ord">
          <ac:chgData name="Rishav Singh" userId="4cda0e4c-75b5-49b1-8496-2e8f89d196e4" providerId="ADAL" clId="{B35D1ECD-19BA-443F-8F80-89A21F5431D0}" dt="2024-04-14T18:25:33.648" v="1121" actId="478"/>
          <ac:spMkLst>
            <pc:docMk/>
            <pc:sldMk cId="3436182785" sldId="258"/>
            <ac:spMk id="70" creationId="{9F2C6256-3B35-4CD5-8C22-42B45D86B582}"/>
          </ac:spMkLst>
        </pc:spChg>
        <pc:spChg chg="add del mod">
          <ac:chgData name="Rishav Singh" userId="4cda0e4c-75b5-49b1-8496-2e8f89d196e4" providerId="ADAL" clId="{B35D1ECD-19BA-443F-8F80-89A21F5431D0}" dt="2024-04-14T18:25:31.086" v="1120" actId="478"/>
          <ac:spMkLst>
            <pc:docMk/>
            <pc:sldMk cId="3436182785" sldId="258"/>
            <ac:spMk id="71" creationId="{BC15365B-1614-493F-ACA6-1599AAFEEA96}"/>
          </ac:spMkLst>
        </pc:spChg>
        <pc:grpChg chg="add del mod">
          <ac:chgData name="Rishav Singh" userId="4cda0e4c-75b5-49b1-8496-2e8f89d196e4" providerId="ADAL" clId="{B35D1ECD-19BA-443F-8F80-89A21F5431D0}" dt="2024-04-14T18:15:51.579" v="972" actId="165"/>
          <ac:grpSpMkLst>
            <pc:docMk/>
            <pc:sldMk cId="3436182785" sldId="258"/>
            <ac:grpSpMk id="2" creationId="{7E7A0831-0F58-48BB-A403-08BAF583E16E}"/>
          </ac:grpSpMkLst>
        </pc:grpChg>
        <pc:graphicFrameChg chg="add mod">
          <ac:chgData name="Rishav Singh" userId="4cda0e4c-75b5-49b1-8496-2e8f89d196e4" providerId="ADAL" clId="{B35D1ECD-19BA-443F-8F80-89A21F5431D0}" dt="2024-04-14T18:17:24.526" v="998" actId="1076"/>
          <ac:graphicFrameMkLst>
            <pc:docMk/>
            <pc:sldMk cId="3436182785" sldId="258"/>
            <ac:graphicFrameMk id="40" creationId="{F02EB901-4FBC-499C-9195-87162DB98217}"/>
          </ac:graphicFrameMkLst>
        </pc:graphicFrameChg>
        <pc:graphicFrameChg chg="add mod modGraphic">
          <ac:chgData name="Rishav Singh" userId="4cda0e4c-75b5-49b1-8496-2e8f89d196e4" providerId="ADAL" clId="{B35D1ECD-19BA-443F-8F80-89A21F5431D0}" dt="2024-04-14T18:18:31.261" v="1016" actId="1076"/>
          <ac:graphicFrameMkLst>
            <pc:docMk/>
            <pc:sldMk cId="3436182785" sldId="258"/>
            <ac:graphicFrameMk id="42" creationId="{6D6A1C8B-D446-404D-8902-F0E9B8E32335}"/>
          </ac:graphicFrameMkLst>
        </pc:graphicFrameChg>
        <pc:graphicFrameChg chg="add del mod modGraphic">
          <ac:chgData name="Rishav Singh" userId="4cda0e4c-75b5-49b1-8496-2e8f89d196e4" providerId="ADAL" clId="{B35D1ECD-19BA-443F-8F80-89A21F5431D0}" dt="2024-04-14T18:18:44.931" v="1018" actId="478"/>
          <ac:graphicFrameMkLst>
            <pc:docMk/>
            <pc:sldMk cId="3436182785" sldId="258"/>
            <ac:graphicFrameMk id="44" creationId="{544C3702-66AC-4514-A4A4-3C6FC43EFDA2}"/>
          </ac:graphicFrameMkLst>
        </pc:graphicFrameChg>
        <pc:graphicFrameChg chg="add mod modGraphic">
          <ac:chgData name="Rishav Singh" userId="4cda0e4c-75b5-49b1-8496-2e8f89d196e4" providerId="ADAL" clId="{B35D1ECD-19BA-443F-8F80-89A21F5431D0}" dt="2024-04-14T18:19:04.536" v="1026"/>
          <ac:graphicFrameMkLst>
            <pc:docMk/>
            <pc:sldMk cId="3436182785" sldId="258"/>
            <ac:graphicFrameMk id="45" creationId="{A0947427-43AF-4BB6-A205-85553073B627}"/>
          </ac:graphicFrameMkLst>
        </pc:graphicFrameChg>
        <pc:cxnChg chg="del mod topLvl">
          <ac:chgData name="Rishav Singh" userId="4cda0e4c-75b5-49b1-8496-2e8f89d196e4" providerId="ADAL" clId="{B35D1ECD-19BA-443F-8F80-89A21F5431D0}" dt="2024-04-14T18:16:03.139" v="975" actId="478"/>
          <ac:cxnSpMkLst>
            <pc:docMk/>
            <pc:sldMk cId="3436182785" sldId="258"/>
            <ac:cxnSpMk id="19" creationId="{71D82323-4A99-4A58-A685-A2137559FDA1}"/>
          </ac:cxnSpMkLst>
        </pc:cxnChg>
        <pc:cxnChg chg="del mod topLvl">
          <ac:chgData name="Rishav Singh" userId="4cda0e4c-75b5-49b1-8496-2e8f89d196e4" providerId="ADAL" clId="{B35D1ECD-19BA-443F-8F80-89A21F5431D0}" dt="2024-04-14T18:16:05.170" v="977" actId="478"/>
          <ac:cxnSpMkLst>
            <pc:docMk/>
            <pc:sldMk cId="3436182785" sldId="258"/>
            <ac:cxnSpMk id="20" creationId="{438940D4-6BC5-4FA7-AB2A-CD99480C5AB5}"/>
          </ac:cxnSpMkLst>
        </pc:cxnChg>
        <pc:cxnChg chg="del mod topLvl">
          <ac:chgData name="Rishav Singh" userId="4cda0e4c-75b5-49b1-8496-2e8f89d196e4" providerId="ADAL" clId="{B35D1ECD-19BA-443F-8F80-89A21F5431D0}" dt="2024-04-14T18:16:04.326" v="976" actId="478"/>
          <ac:cxnSpMkLst>
            <pc:docMk/>
            <pc:sldMk cId="3436182785" sldId="258"/>
            <ac:cxnSpMk id="21" creationId="{5BF364D2-4FAB-4247-8EC8-A99CE6B370F1}"/>
          </ac:cxnSpMkLst>
        </pc:cxnChg>
        <pc:cxnChg chg="del mod topLvl">
          <ac:chgData name="Rishav Singh" userId="4cda0e4c-75b5-49b1-8496-2e8f89d196e4" providerId="ADAL" clId="{B35D1ECD-19BA-443F-8F80-89A21F5431D0}" dt="2024-04-14T18:16:07.372" v="978" actId="478"/>
          <ac:cxnSpMkLst>
            <pc:docMk/>
            <pc:sldMk cId="3436182785" sldId="258"/>
            <ac:cxnSpMk id="22" creationId="{DC91B8BB-B877-44BE-8418-2618A02ECDC5}"/>
          </ac:cxnSpMkLst>
        </pc:cxnChg>
        <pc:cxnChg chg="add mod">
          <ac:chgData name="Rishav Singh" userId="4cda0e4c-75b5-49b1-8496-2e8f89d196e4" providerId="ADAL" clId="{B35D1ECD-19BA-443F-8F80-89A21F5431D0}" dt="2024-04-14T18:24:30.897" v="1101" actId="1076"/>
          <ac:cxnSpMkLst>
            <pc:docMk/>
            <pc:sldMk cId="3436182785" sldId="258"/>
            <ac:cxnSpMk id="48" creationId="{F2FD0AAB-6FE6-4E49-A5F7-2853520FC3DA}"/>
          </ac:cxnSpMkLst>
        </pc:cxnChg>
        <pc:cxnChg chg="add mod">
          <ac:chgData name="Rishav Singh" userId="4cda0e4c-75b5-49b1-8496-2e8f89d196e4" providerId="ADAL" clId="{B35D1ECD-19BA-443F-8F80-89A21F5431D0}" dt="2024-04-14T18:24:30.897" v="1101" actId="1076"/>
          <ac:cxnSpMkLst>
            <pc:docMk/>
            <pc:sldMk cId="3436182785" sldId="258"/>
            <ac:cxnSpMk id="49" creationId="{38959EF6-6C08-43D7-A1F0-D53AD386C0F4}"/>
          </ac:cxnSpMkLst>
        </pc:cxnChg>
        <pc:cxnChg chg="add mod">
          <ac:chgData name="Rishav Singh" userId="4cda0e4c-75b5-49b1-8496-2e8f89d196e4" providerId="ADAL" clId="{B35D1ECD-19BA-443F-8F80-89A21F5431D0}" dt="2024-04-14T18:24:30.897" v="1101" actId="1076"/>
          <ac:cxnSpMkLst>
            <pc:docMk/>
            <pc:sldMk cId="3436182785" sldId="258"/>
            <ac:cxnSpMk id="52" creationId="{5E7C178C-744A-4476-9B13-D8C7DF389F66}"/>
          </ac:cxnSpMkLst>
        </pc:cxnChg>
        <pc:cxnChg chg="add mod">
          <ac:chgData name="Rishav Singh" userId="4cda0e4c-75b5-49b1-8496-2e8f89d196e4" providerId="ADAL" clId="{B35D1ECD-19BA-443F-8F80-89A21F5431D0}" dt="2024-04-14T18:24:30.897" v="1101" actId="1076"/>
          <ac:cxnSpMkLst>
            <pc:docMk/>
            <pc:sldMk cId="3436182785" sldId="258"/>
            <ac:cxnSpMk id="55" creationId="{D48A4076-14F9-427B-A212-C79561AB98A8}"/>
          </ac:cxnSpMkLst>
        </pc:cxnChg>
      </pc:sldChg>
      <pc:sldChg chg="addSp delSp modSp add modAnim">
        <pc:chgData name="Rishav Singh" userId="4cda0e4c-75b5-49b1-8496-2e8f89d196e4" providerId="ADAL" clId="{B35D1ECD-19BA-443F-8F80-89A21F5431D0}" dt="2024-04-14T18:41:32.823" v="1326" actId="20577"/>
        <pc:sldMkLst>
          <pc:docMk/>
          <pc:sldMk cId="1952709091" sldId="259"/>
        </pc:sldMkLst>
        <pc:spChg chg="add mod">
          <ac:chgData name="Rishav Singh" userId="4cda0e4c-75b5-49b1-8496-2e8f89d196e4" providerId="ADAL" clId="{B35D1ECD-19BA-443F-8F80-89A21F5431D0}" dt="2024-04-14T18:37:38.159" v="1293" actId="164"/>
          <ac:spMkLst>
            <pc:docMk/>
            <pc:sldMk cId="1952709091" sldId="259"/>
            <ac:spMk id="2" creationId="{16B1DB7C-19C7-4604-8AB2-9519FBDE2341}"/>
          </ac:spMkLst>
        </pc:spChg>
        <pc:spChg chg="add mod">
          <ac:chgData name="Rishav Singh" userId="4cda0e4c-75b5-49b1-8496-2e8f89d196e4" providerId="ADAL" clId="{B35D1ECD-19BA-443F-8F80-89A21F5431D0}" dt="2024-04-14T18:37:38.159" v="1293" actId="164"/>
          <ac:spMkLst>
            <pc:docMk/>
            <pc:sldMk cId="1952709091" sldId="259"/>
            <ac:spMk id="3" creationId="{6D96F7D5-920E-43CE-A9D0-E2C44A6B377D}"/>
          </ac:spMkLst>
        </pc:spChg>
        <pc:spChg chg="add mod">
          <ac:chgData name="Rishav Singh" userId="4cda0e4c-75b5-49b1-8496-2e8f89d196e4" providerId="ADAL" clId="{B35D1ECD-19BA-443F-8F80-89A21F5431D0}" dt="2024-04-14T18:37:38.159" v="1293" actId="164"/>
          <ac:spMkLst>
            <pc:docMk/>
            <pc:sldMk cId="1952709091" sldId="259"/>
            <ac:spMk id="4" creationId="{9F45B7C9-D54D-4DB5-B99B-236094EA1296}"/>
          </ac:spMkLst>
        </pc:spChg>
        <pc:spChg chg="add mod">
          <ac:chgData name="Rishav Singh" userId="4cda0e4c-75b5-49b1-8496-2e8f89d196e4" providerId="ADAL" clId="{B35D1ECD-19BA-443F-8F80-89A21F5431D0}" dt="2024-04-14T18:37:38.159" v="1293" actId="164"/>
          <ac:spMkLst>
            <pc:docMk/>
            <pc:sldMk cId="1952709091" sldId="259"/>
            <ac:spMk id="5" creationId="{F78EB7F0-9D82-4EE4-867C-0B0C9AB4D095}"/>
          </ac:spMkLst>
        </pc:spChg>
        <pc:spChg chg="add del mod">
          <ac:chgData name="Rishav Singh" userId="4cda0e4c-75b5-49b1-8496-2e8f89d196e4" providerId="ADAL" clId="{B35D1ECD-19BA-443F-8F80-89A21F5431D0}" dt="2024-04-14T18:26:29.822" v="1146" actId="478"/>
          <ac:spMkLst>
            <pc:docMk/>
            <pc:sldMk cId="1952709091" sldId="259"/>
            <ac:spMk id="6" creationId="{A88E1852-06B9-4CD2-8CD1-CFA5C1B5B9ED}"/>
          </ac:spMkLst>
        </pc:spChg>
        <pc:spChg chg="add mod">
          <ac:chgData name="Rishav Singh" userId="4cda0e4c-75b5-49b1-8496-2e8f89d196e4" providerId="ADAL" clId="{B35D1ECD-19BA-443F-8F80-89A21F5431D0}" dt="2024-04-14T18:37:38.159" v="1293" actId="164"/>
          <ac:spMkLst>
            <pc:docMk/>
            <pc:sldMk cId="1952709091" sldId="259"/>
            <ac:spMk id="7" creationId="{0F0629C9-E06E-4A2F-B5F9-C03AB4887308}"/>
          </ac:spMkLst>
        </pc:spChg>
        <pc:spChg chg="add del mod">
          <ac:chgData name="Rishav Singh" userId="4cda0e4c-75b5-49b1-8496-2e8f89d196e4" providerId="ADAL" clId="{B35D1ECD-19BA-443F-8F80-89A21F5431D0}" dt="2024-04-14T18:26:58.364" v="1166" actId="478"/>
          <ac:spMkLst>
            <pc:docMk/>
            <pc:sldMk cId="1952709091" sldId="259"/>
            <ac:spMk id="8" creationId="{609E7EA7-F2E8-44E0-8B93-10B724B98F02}"/>
          </ac:spMkLst>
        </pc:spChg>
        <pc:spChg chg="add del mod">
          <ac:chgData name="Rishav Singh" userId="4cda0e4c-75b5-49b1-8496-2e8f89d196e4" providerId="ADAL" clId="{B35D1ECD-19BA-443F-8F80-89A21F5431D0}" dt="2024-04-14T18:27:00.175" v="1167" actId="478"/>
          <ac:spMkLst>
            <pc:docMk/>
            <pc:sldMk cId="1952709091" sldId="259"/>
            <ac:spMk id="9" creationId="{378413AA-9EDB-465D-8BC2-DD7DEDCE33CE}"/>
          </ac:spMkLst>
        </pc:spChg>
        <pc:spChg chg="add mod">
          <ac:chgData name="Rishav Singh" userId="4cda0e4c-75b5-49b1-8496-2e8f89d196e4" providerId="ADAL" clId="{B35D1ECD-19BA-443F-8F80-89A21F5431D0}" dt="2024-04-14T18:37:38.159" v="1293" actId="164"/>
          <ac:spMkLst>
            <pc:docMk/>
            <pc:sldMk cId="1952709091" sldId="259"/>
            <ac:spMk id="10" creationId="{A0BCBF44-B6B7-4D8E-B905-DB6DB7714C2D}"/>
          </ac:spMkLst>
        </pc:spChg>
        <pc:spChg chg="add mod">
          <ac:chgData name="Rishav Singh" userId="4cda0e4c-75b5-49b1-8496-2e8f89d196e4" providerId="ADAL" clId="{B35D1ECD-19BA-443F-8F80-89A21F5431D0}" dt="2024-04-14T18:37:38.159" v="1293" actId="164"/>
          <ac:spMkLst>
            <pc:docMk/>
            <pc:sldMk cId="1952709091" sldId="259"/>
            <ac:spMk id="12" creationId="{A5E3F746-70C5-45F6-B473-83B81C21CC83}"/>
          </ac:spMkLst>
        </pc:spChg>
        <pc:spChg chg="add mod">
          <ac:chgData name="Rishav Singh" userId="4cda0e4c-75b5-49b1-8496-2e8f89d196e4" providerId="ADAL" clId="{B35D1ECD-19BA-443F-8F80-89A21F5431D0}" dt="2024-04-14T18:37:38.159" v="1293" actId="164"/>
          <ac:spMkLst>
            <pc:docMk/>
            <pc:sldMk cId="1952709091" sldId="259"/>
            <ac:spMk id="24" creationId="{32B79C9F-BF2F-4166-A91C-BDBB2881C90C}"/>
          </ac:spMkLst>
        </pc:spChg>
        <pc:spChg chg="add mod">
          <ac:chgData name="Rishav Singh" userId="4cda0e4c-75b5-49b1-8496-2e8f89d196e4" providerId="ADAL" clId="{B35D1ECD-19BA-443F-8F80-89A21F5431D0}" dt="2024-04-14T18:37:38.159" v="1293" actId="164"/>
          <ac:spMkLst>
            <pc:docMk/>
            <pc:sldMk cId="1952709091" sldId="259"/>
            <ac:spMk id="25" creationId="{91D6099D-D89C-4A23-94D6-737C520C3A42}"/>
          </ac:spMkLst>
        </pc:spChg>
        <pc:spChg chg="add mod">
          <ac:chgData name="Rishav Singh" userId="4cda0e4c-75b5-49b1-8496-2e8f89d196e4" providerId="ADAL" clId="{B35D1ECD-19BA-443F-8F80-89A21F5431D0}" dt="2024-04-14T18:37:38.159" v="1293" actId="164"/>
          <ac:spMkLst>
            <pc:docMk/>
            <pc:sldMk cId="1952709091" sldId="259"/>
            <ac:spMk id="26" creationId="{9F421CA4-3751-43B1-B3F7-7E8C085ED3E9}"/>
          </ac:spMkLst>
        </pc:spChg>
        <pc:spChg chg="add del">
          <ac:chgData name="Rishav Singh" userId="4cda0e4c-75b5-49b1-8496-2e8f89d196e4" providerId="ADAL" clId="{B35D1ECD-19BA-443F-8F80-89A21F5431D0}" dt="2024-04-14T18:29:26.237" v="1204" actId="478"/>
          <ac:spMkLst>
            <pc:docMk/>
            <pc:sldMk cId="1952709091" sldId="259"/>
            <ac:spMk id="32" creationId="{F706281C-D0E3-4782-9E49-1403D1E6F273}"/>
          </ac:spMkLst>
        </pc:spChg>
        <pc:spChg chg="add mod">
          <ac:chgData name="Rishav Singh" userId="4cda0e4c-75b5-49b1-8496-2e8f89d196e4" providerId="ADAL" clId="{B35D1ECD-19BA-443F-8F80-89A21F5431D0}" dt="2024-04-14T18:41:32.823" v="1326" actId="20577"/>
          <ac:spMkLst>
            <pc:docMk/>
            <pc:sldMk cId="1952709091" sldId="259"/>
            <ac:spMk id="33" creationId="{AEF04901-0869-4ACD-8401-F334931DBC98}"/>
          </ac:spMkLst>
        </pc:spChg>
        <pc:spChg chg="add mod">
          <ac:chgData name="Rishav Singh" userId="4cda0e4c-75b5-49b1-8496-2e8f89d196e4" providerId="ADAL" clId="{B35D1ECD-19BA-443F-8F80-89A21F5431D0}" dt="2024-04-14T18:36:53.670" v="1275" actId="1076"/>
          <ac:spMkLst>
            <pc:docMk/>
            <pc:sldMk cId="1952709091" sldId="259"/>
            <ac:spMk id="34" creationId="{D5241E9E-E5C8-4C0A-9F27-F6DE426D0215}"/>
          </ac:spMkLst>
        </pc:spChg>
        <pc:spChg chg="add mod">
          <ac:chgData name="Rishav Singh" userId="4cda0e4c-75b5-49b1-8496-2e8f89d196e4" providerId="ADAL" clId="{B35D1ECD-19BA-443F-8F80-89A21F5431D0}" dt="2024-04-14T18:36:59.341" v="1278" actId="20577"/>
          <ac:spMkLst>
            <pc:docMk/>
            <pc:sldMk cId="1952709091" sldId="259"/>
            <ac:spMk id="35" creationId="{90F4BFB9-8049-45B1-8309-1AA9F9A71237}"/>
          </ac:spMkLst>
        </pc:spChg>
        <pc:spChg chg="add mod">
          <ac:chgData name="Rishav Singh" userId="4cda0e4c-75b5-49b1-8496-2e8f89d196e4" providerId="ADAL" clId="{B35D1ECD-19BA-443F-8F80-89A21F5431D0}" dt="2024-04-14T18:38:28.804" v="1321" actId="20577"/>
          <ac:spMkLst>
            <pc:docMk/>
            <pc:sldMk cId="1952709091" sldId="259"/>
            <ac:spMk id="37" creationId="{014F28E5-5E81-4AB0-989F-411DAEEE6C86}"/>
          </ac:spMkLst>
        </pc:spChg>
        <pc:grpChg chg="add mod">
          <ac:chgData name="Rishav Singh" userId="4cda0e4c-75b5-49b1-8496-2e8f89d196e4" providerId="ADAL" clId="{B35D1ECD-19BA-443F-8F80-89A21F5431D0}" dt="2024-04-14T18:37:38.159" v="1293" actId="164"/>
          <ac:grpSpMkLst>
            <pc:docMk/>
            <pc:sldMk cId="1952709091" sldId="259"/>
            <ac:grpSpMk id="36" creationId="{17F173A7-9269-4BBC-BEF4-AE1E6C0B1467}"/>
          </ac:grpSpMkLst>
        </pc:grpChg>
        <pc:cxnChg chg="add mod">
          <ac:chgData name="Rishav Singh" userId="4cda0e4c-75b5-49b1-8496-2e8f89d196e4" providerId="ADAL" clId="{B35D1ECD-19BA-443F-8F80-89A21F5431D0}" dt="2024-04-14T18:37:38.159" v="1293" actId="164"/>
          <ac:cxnSpMkLst>
            <pc:docMk/>
            <pc:sldMk cId="1952709091" sldId="259"/>
            <ac:cxnSpMk id="11" creationId="{A40786D6-AD83-4356-B61C-AA45B71EF60F}"/>
          </ac:cxnSpMkLst>
        </pc:cxnChg>
        <pc:cxnChg chg="add mod">
          <ac:chgData name="Rishav Singh" userId="4cda0e4c-75b5-49b1-8496-2e8f89d196e4" providerId="ADAL" clId="{B35D1ECD-19BA-443F-8F80-89A21F5431D0}" dt="2024-04-14T18:37:38.159" v="1293" actId="164"/>
          <ac:cxnSpMkLst>
            <pc:docMk/>
            <pc:sldMk cId="1952709091" sldId="259"/>
            <ac:cxnSpMk id="15" creationId="{2FD8B8AE-0ABC-4D22-9F10-E93808167E5E}"/>
          </ac:cxnSpMkLst>
        </pc:cxnChg>
        <pc:cxnChg chg="add mod">
          <ac:chgData name="Rishav Singh" userId="4cda0e4c-75b5-49b1-8496-2e8f89d196e4" providerId="ADAL" clId="{B35D1ECD-19BA-443F-8F80-89A21F5431D0}" dt="2024-04-14T18:37:38.159" v="1293" actId="164"/>
          <ac:cxnSpMkLst>
            <pc:docMk/>
            <pc:sldMk cId="1952709091" sldId="259"/>
            <ac:cxnSpMk id="18" creationId="{3E6F61B4-89B6-475A-A789-D6CB1CFEC7B5}"/>
          </ac:cxnSpMkLst>
        </pc:cxnChg>
        <pc:cxnChg chg="add mod">
          <ac:chgData name="Rishav Singh" userId="4cda0e4c-75b5-49b1-8496-2e8f89d196e4" providerId="ADAL" clId="{B35D1ECD-19BA-443F-8F80-89A21F5431D0}" dt="2024-04-14T18:37:38.159" v="1293" actId="164"/>
          <ac:cxnSpMkLst>
            <pc:docMk/>
            <pc:sldMk cId="1952709091" sldId="259"/>
            <ac:cxnSpMk id="21" creationId="{3E07C102-9CFA-4BE9-8C97-A270A1E314C6}"/>
          </ac:cxnSpMkLst>
        </pc:cxnChg>
        <pc:cxnChg chg="add mod">
          <ac:chgData name="Rishav Singh" userId="4cda0e4c-75b5-49b1-8496-2e8f89d196e4" providerId="ADAL" clId="{B35D1ECD-19BA-443F-8F80-89A21F5431D0}" dt="2024-04-14T18:28:23.174" v="1199" actId="14100"/>
          <ac:cxnSpMkLst>
            <pc:docMk/>
            <pc:sldMk cId="1952709091" sldId="259"/>
            <ac:cxnSpMk id="27" creationId="{B8307BC8-35ED-41D8-85C5-5F4BE5B417E5}"/>
          </ac:cxnSpMkLst>
        </pc:cxnChg>
        <pc:cxnChg chg="add mod">
          <ac:chgData name="Rishav Singh" userId="4cda0e4c-75b5-49b1-8496-2e8f89d196e4" providerId="ADAL" clId="{B35D1ECD-19BA-443F-8F80-89A21F5431D0}" dt="2024-04-14T18:28:28.219" v="1202" actId="14100"/>
          <ac:cxnSpMkLst>
            <pc:docMk/>
            <pc:sldMk cId="1952709091" sldId="259"/>
            <ac:cxnSpMk id="30" creationId="{CD004B06-B604-4856-89EE-EE8FF41DD5A8}"/>
          </ac:cxnSpMkLst>
        </pc:cxnChg>
      </pc:sldChg>
      <pc:sldChg chg="addSp delSp modSp add modAnim">
        <pc:chgData name="Rishav Singh" userId="4cda0e4c-75b5-49b1-8496-2e8f89d196e4" providerId="ADAL" clId="{B35D1ECD-19BA-443F-8F80-89A21F5431D0}" dt="2024-04-14T19:03:03.932" v="1396" actId="20577"/>
        <pc:sldMkLst>
          <pc:docMk/>
          <pc:sldMk cId="2500383772" sldId="260"/>
        </pc:sldMkLst>
        <pc:spChg chg="del mod topLvl">
          <ac:chgData name="Rishav Singh" userId="4cda0e4c-75b5-49b1-8496-2e8f89d196e4" providerId="ADAL" clId="{B35D1ECD-19BA-443F-8F80-89A21F5431D0}" dt="2024-04-14T18:52:03.787" v="1342" actId="478"/>
          <ac:spMkLst>
            <pc:docMk/>
            <pc:sldMk cId="2500383772" sldId="260"/>
            <ac:spMk id="3" creationId="{F17CCC8E-E24D-4E4C-A57C-6AD574F2B38D}"/>
          </ac:spMkLst>
        </pc:spChg>
        <pc:spChg chg="del mod topLvl">
          <ac:chgData name="Rishav Singh" userId="4cda0e4c-75b5-49b1-8496-2e8f89d196e4" providerId="ADAL" clId="{B35D1ECD-19BA-443F-8F80-89A21F5431D0}" dt="2024-04-14T18:52:02.397" v="1341" actId="478"/>
          <ac:spMkLst>
            <pc:docMk/>
            <pc:sldMk cId="2500383772" sldId="260"/>
            <ac:spMk id="4" creationId="{07D99BEE-44A2-4E21-AD11-8ABB9F0FF41A}"/>
          </ac:spMkLst>
        </pc:spChg>
        <pc:spChg chg="del mod topLvl">
          <ac:chgData name="Rishav Singh" userId="4cda0e4c-75b5-49b1-8496-2e8f89d196e4" providerId="ADAL" clId="{B35D1ECD-19BA-443F-8F80-89A21F5431D0}" dt="2024-04-14T18:52:00.881" v="1340" actId="478"/>
          <ac:spMkLst>
            <pc:docMk/>
            <pc:sldMk cId="2500383772" sldId="260"/>
            <ac:spMk id="5" creationId="{C78E9A23-258B-48CF-AF2F-CC6E4B4C27EF}"/>
          </ac:spMkLst>
        </pc:spChg>
        <pc:spChg chg="del mod topLvl">
          <ac:chgData name="Rishav Singh" userId="4cda0e4c-75b5-49b1-8496-2e8f89d196e4" providerId="ADAL" clId="{B35D1ECD-19BA-443F-8F80-89A21F5431D0}" dt="2024-04-14T18:52:00.257" v="1339" actId="478"/>
          <ac:spMkLst>
            <pc:docMk/>
            <pc:sldMk cId="2500383772" sldId="260"/>
            <ac:spMk id="6" creationId="{FD8D6D16-0AAE-424D-A408-4F8E3D5BDD32}"/>
          </ac:spMkLst>
        </pc:spChg>
        <pc:spChg chg="mod topLvl">
          <ac:chgData name="Rishav Singh" userId="4cda0e4c-75b5-49b1-8496-2e8f89d196e4" providerId="ADAL" clId="{B35D1ECD-19BA-443F-8F80-89A21F5431D0}" dt="2024-04-14T19:02:59.730" v="1394" actId="20577"/>
          <ac:spMkLst>
            <pc:docMk/>
            <pc:sldMk cId="2500383772" sldId="260"/>
            <ac:spMk id="7" creationId="{BED8B3C3-F8E2-46A6-9C62-8E8C6CF1DCB9}"/>
          </ac:spMkLst>
        </pc:spChg>
        <pc:spChg chg="mod topLvl">
          <ac:chgData name="Rishav Singh" userId="4cda0e4c-75b5-49b1-8496-2e8f89d196e4" providerId="ADAL" clId="{B35D1ECD-19BA-443F-8F80-89A21F5431D0}" dt="2024-04-14T19:03:03.932" v="1396" actId="20577"/>
          <ac:spMkLst>
            <pc:docMk/>
            <pc:sldMk cId="2500383772" sldId="260"/>
            <ac:spMk id="8" creationId="{80C85C79-E7C9-4F46-80B9-66F6CCFF127F}"/>
          </ac:spMkLst>
        </pc:spChg>
        <pc:spChg chg="mod topLvl">
          <ac:chgData name="Rishav Singh" userId="4cda0e4c-75b5-49b1-8496-2e8f89d196e4" providerId="ADAL" clId="{B35D1ECD-19BA-443F-8F80-89A21F5431D0}" dt="2024-04-14T18:55:25.929" v="1380" actId="1076"/>
          <ac:spMkLst>
            <pc:docMk/>
            <pc:sldMk cId="2500383772" sldId="260"/>
            <ac:spMk id="10" creationId="{0774F7E6-00FE-4D96-AB3D-774481B68A8B}"/>
          </ac:spMkLst>
        </pc:spChg>
        <pc:spChg chg="del mod topLvl">
          <ac:chgData name="Rishav Singh" userId="4cda0e4c-75b5-49b1-8496-2e8f89d196e4" providerId="ADAL" clId="{B35D1ECD-19BA-443F-8F80-89A21F5431D0}" dt="2024-04-14T18:53:24.911" v="1358" actId="478"/>
          <ac:spMkLst>
            <pc:docMk/>
            <pc:sldMk cId="2500383772" sldId="260"/>
            <ac:spMk id="14" creationId="{2317CA80-A63F-4DAA-961C-A88E3EDAAAA3}"/>
          </ac:spMkLst>
        </pc:spChg>
        <pc:spChg chg="del mod topLvl">
          <ac:chgData name="Rishav Singh" userId="4cda0e4c-75b5-49b1-8496-2e8f89d196e4" providerId="ADAL" clId="{B35D1ECD-19BA-443F-8F80-89A21F5431D0}" dt="2024-04-14T18:53:24.083" v="1357" actId="478"/>
          <ac:spMkLst>
            <pc:docMk/>
            <pc:sldMk cId="2500383772" sldId="260"/>
            <ac:spMk id="15" creationId="{B25E49CB-9F93-4EFE-A48B-8F0B725E9C1A}"/>
          </ac:spMkLst>
        </pc:spChg>
        <pc:spChg chg="del mod topLvl">
          <ac:chgData name="Rishav Singh" userId="4cda0e4c-75b5-49b1-8496-2e8f89d196e4" providerId="ADAL" clId="{B35D1ECD-19BA-443F-8F80-89A21F5431D0}" dt="2024-04-14T18:53:27.285" v="1359" actId="478"/>
          <ac:spMkLst>
            <pc:docMk/>
            <pc:sldMk cId="2500383772" sldId="260"/>
            <ac:spMk id="16" creationId="{F85C4DFE-01B0-4DD6-9F00-310C2093E606}"/>
          </ac:spMkLst>
        </pc:spChg>
        <pc:spChg chg="add mod topLvl">
          <ac:chgData name="Rishav Singh" userId="4cda0e4c-75b5-49b1-8496-2e8f89d196e4" providerId="ADAL" clId="{B35D1ECD-19BA-443F-8F80-89A21F5431D0}" dt="2024-04-14T18:51:50.915" v="1337" actId="165"/>
          <ac:spMkLst>
            <pc:docMk/>
            <pc:sldMk cId="2500383772" sldId="260"/>
            <ac:spMk id="19" creationId="{2BAE07F7-7CBF-4480-BCE1-9A402347E775}"/>
          </ac:spMkLst>
        </pc:spChg>
        <pc:spChg chg="add mod topLvl">
          <ac:chgData name="Rishav Singh" userId="4cda0e4c-75b5-49b1-8496-2e8f89d196e4" providerId="ADAL" clId="{B35D1ECD-19BA-443F-8F80-89A21F5431D0}" dt="2024-04-14T18:51:50.915" v="1337" actId="165"/>
          <ac:spMkLst>
            <pc:docMk/>
            <pc:sldMk cId="2500383772" sldId="260"/>
            <ac:spMk id="20" creationId="{BCC67054-3922-461D-B021-4134AECE671E}"/>
          </ac:spMkLst>
        </pc:spChg>
        <pc:spChg chg="add mod">
          <ac:chgData name="Rishav Singh" userId="4cda0e4c-75b5-49b1-8496-2e8f89d196e4" providerId="ADAL" clId="{B35D1ECD-19BA-443F-8F80-89A21F5431D0}" dt="2024-04-14T18:55:21.477" v="1379" actId="1076"/>
          <ac:spMkLst>
            <pc:docMk/>
            <pc:sldMk cId="2500383772" sldId="260"/>
            <ac:spMk id="22" creationId="{329F0278-6146-4966-BAC0-341F91A96F36}"/>
          </ac:spMkLst>
        </pc:spChg>
        <pc:spChg chg="add mod">
          <ac:chgData name="Rishav Singh" userId="4cda0e4c-75b5-49b1-8496-2e8f89d196e4" providerId="ADAL" clId="{B35D1ECD-19BA-443F-8F80-89A21F5431D0}" dt="2024-04-14T18:55:21.477" v="1379" actId="1076"/>
          <ac:spMkLst>
            <pc:docMk/>
            <pc:sldMk cId="2500383772" sldId="260"/>
            <ac:spMk id="23" creationId="{F6B34F81-D7CE-4BC6-B786-3F0C1BB08124}"/>
          </ac:spMkLst>
        </pc:spChg>
        <pc:spChg chg="add mod">
          <ac:chgData name="Rishav Singh" userId="4cda0e4c-75b5-49b1-8496-2e8f89d196e4" providerId="ADAL" clId="{B35D1ECD-19BA-443F-8F80-89A21F5431D0}" dt="2024-04-14T18:55:21.477" v="1379" actId="1076"/>
          <ac:spMkLst>
            <pc:docMk/>
            <pc:sldMk cId="2500383772" sldId="260"/>
            <ac:spMk id="24" creationId="{70430E63-C864-4F1E-A2A1-7C7AB27509CB}"/>
          </ac:spMkLst>
        </pc:spChg>
        <pc:spChg chg="add mod">
          <ac:chgData name="Rishav Singh" userId="4cda0e4c-75b5-49b1-8496-2e8f89d196e4" providerId="ADAL" clId="{B35D1ECD-19BA-443F-8F80-89A21F5431D0}" dt="2024-04-14T18:55:21.477" v="1379" actId="1076"/>
          <ac:spMkLst>
            <pc:docMk/>
            <pc:sldMk cId="2500383772" sldId="260"/>
            <ac:spMk id="25" creationId="{B46CFB46-76EC-4D88-B1EB-615E00B8B3DA}"/>
          </ac:spMkLst>
        </pc:spChg>
        <pc:spChg chg="add mod">
          <ac:chgData name="Rishav Singh" userId="4cda0e4c-75b5-49b1-8496-2e8f89d196e4" providerId="ADAL" clId="{B35D1ECD-19BA-443F-8F80-89A21F5431D0}" dt="2024-04-14T18:55:21.477" v="1379" actId="1076"/>
          <ac:spMkLst>
            <pc:docMk/>
            <pc:sldMk cId="2500383772" sldId="260"/>
            <ac:spMk id="26" creationId="{69EA2292-7974-4F3D-B11F-71D39132E882}"/>
          </ac:spMkLst>
        </pc:spChg>
        <pc:spChg chg="add mod">
          <ac:chgData name="Rishav Singh" userId="4cda0e4c-75b5-49b1-8496-2e8f89d196e4" providerId="ADAL" clId="{B35D1ECD-19BA-443F-8F80-89A21F5431D0}" dt="2024-04-14T18:55:21.477" v="1379" actId="1076"/>
          <ac:spMkLst>
            <pc:docMk/>
            <pc:sldMk cId="2500383772" sldId="260"/>
            <ac:spMk id="27" creationId="{C76F4986-312B-49C7-90E4-0355645C8811}"/>
          </ac:spMkLst>
        </pc:spChg>
        <pc:spChg chg="add mod">
          <ac:chgData name="Rishav Singh" userId="4cda0e4c-75b5-49b1-8496-2e8f89d196e4" providerId="ADAL" clId="{B35D1ECD-19BA-443F-8F80-89A21F5431D0}" dt="2024-04-14T18:55:21.477" v="1379" actId="1076"/>
          <ac:spMkLst>
            <pc:docMk/>
            <pc:sldMk cId="2500383772" sldId="260"/>
            <ac:spMk id="28" creationId="{690C56C1-0733-42E9-95F7-C266B93A9B5B}"/>
          </ac:spMkLst>
        </pc:spChg>
        <pc:spChg chg="add mod">
          <ac:chgData name="Rishav Singh" userId="4cda0e4c-75b5-49b1-8496-2e8f89d196e4" providerId="ADAL" clId="{B35D1ECD-19BA-443F-8F80-89A21F5431D0}" dt="2024-04-14T18:55:21.477" v="1379" actId="1076"/>
          <ac:spMkLst>
            <pc:docMk/>
            <pc:sldMk cId="2500383772" sldId="260"/>
            <ac:spMk id="29" creationId="{3A72E8FB-A33A-480C-BEA0-D9174319E50E}"/>
          </ac:spMkLst>
        </pc:spChg>
        <pc:spChg chg="add mod">
          <ac:chgData name="Rishav Singh" userId="4cda0e4c-75b5-49b1-8496-2e8f89d196e4" providerId="ADAL" clId="{B35D1ECD-19BA-443F-8F80-89A21F5431D0}" dt="2024-04-14T18:55:21.477" v="1379" actId="1076"/>
          <ac:spMkLst>
            <pc:docMk/>
            <pc:sldMk cId="2500383772" sldId="260"/>
            <ac:spMk id="30" creationId="{38471E24-E239-4A1F-A2D3-7E8DF5BEA591}"/>
          </ac:spMkLst>
        </pc:spChg>
        <pc:spChg chg="add mod">
          <ac:chgData name="Rishav Singh" userId="4cda0e4c-75b5-49b1-8496-2e8f89d196e4" providerId="ADAL" clId="{B35D1ECD-19BA-443F-8F80-89A21F5431D0}" dt="2024-04-14T18:55:21.477" v="1379" actId="1076"/>
          <ac:spMkLst>
            <pc:docMk/>
            <pc:sldMk cId="2500383772" sldId="260"/>
            <ac:spMk id="31" creationId="{58B58185-47C8-4D16-97EC-E927E0FF38CB}"/>
          </ac:spMkLst>
        </pc:spChg>
        <pc:spChg chg="add mod">
          <ac:chgData name="Rishav Singh" userId="4cda0e4c-75b5-49b1-8496-2e8f89d196e4" providerId="ADAL" clId="{B35D1ECD-19BA-443F-8F80-89A21F5431D0}" dt="2024-04-14T18:55:21.477" v="1379" actId="1076"/>
          <ac:spMkLst>
            <pc:docMk/>
            <pc:sldMk cId="2500383772" sldId="260"/>
            <ac:spMk id="32" creationId="{2B5AE27B-F2A5-4B45-B6BE-4785E068FEA2}"/>
          </ac:spMkLst>
        </pc:spChg>
        <pc:spChg chg="add mod">
          <ac:chgData name="Rishav Singh" userId="4cda0e4c-75b5-49b1-8496-2e8f89d196e4" providerId="ADAL" clId="{B35D1ECD-19BA-443F-8F80-89A21F5431D0}" dt="2024-04-14T18:55:21.477" v="1379" actId="1076"/>
          <ac:spMkLst>
            <pc:docMk/>
            <pc:sldMk cId="2500383772" sldId="260"/>
            <ac:spMk id="33" creationId="{CC268DDC-75B8-4926-966A-18797F81876B}"/>
          </ac:spMkLst>
        </pc:spChg>
        <pc:spChg chg="add mod">
          <ac:chgData name="Rishav Singh" userId="4cda0e4c-75b5-49b1-8496-2e8f89d196e4" providerId="ADAL" clId="{B35D1ECD-19BA-443F-8F80-89A21F5431D0}" dt="2024-04-14T18:55:21.477" v="1379" actId="1076"/>
          <ac:spMkLst>
            <pc:docMk/>
            <pc:sldMk cId="2500383772" sldId="260"/>
            <ac:spMk id="34" creationId="{CBB698EA-BCEB-4E29-A6CA-70F2ABD33BB8}"/>
          </ac:spMkLst>
        </pc:spChg>
        <pc:spChg chg="add mod">
          <ac:chgData name="Rishav Singh" userId="4cda0e4c-75b5-49b1-8496-2e8f89d196e4" providerId="ADAL" clId="{B35D1ECD-19BA-443F-8F80-89A21F5431D0}" dt="2024-04-14T18:55:21.477" v="1379" actId="1076"/>
          <ac:spMkLst>
            <pc:docMk/>
            <pc:sldMk cId="2500383772" sldId="260"/>
            <ac:spMk id="39" creationId="{32572A6A-BEA2-4DAB-96D8-551C97DDFBF4}"/>
          </ac:spMkLst>
        </pc:spChg>
        <pc:spChg chg="add del mod">
          <ac:chgData name="Rishav Singh" userId="4cda0e4c-75b5-49b1-8496-2e8f89d196e4" providerId="ADAL" clId="{B35D1ECD-19BA-443F-8F80-89A21F5431D0}" dt="2024-04-14T18:52:40.218" v="1352" actId="478"/>
          <ac:spMkLst>
            <pc:docMk/>
            <pc:sldMk cId="2500383772" sldId="260"/>
            <ac:spMk id="40" creationId="{FF06E06F-B3E2-40C7-B7B0-3053B5DA9BEB}"/>
          </ac:spMkLst>
        </pc:spChg>
        <pc:spChg chg="add del mod">
          <ac:chgData name="Rishav Singh" userId="4cda0e4c-75b5-49b1-8496-2e8f89d196e4" providerId="ADAL" clId="{B35D1ECD-19BA-443F-8F80-89A21F5431D0}" dt="2024-04-14T18:52:42.014" v="1353" actId="478"/>
          <ac:spMkLst>
            <pc:docMk/>
            <pc:sldMk cId="2500383772" sldId="260"/>
            <ac:spMk id="41" creationId="{6BF7878B-997A-4656-87E9-EE16450D697D}"/>
          </ac:spMkLst>
        </pc:spChg>
        <pc:spChg chg="add del mod">
          <ac:chgData name="Rishav Singh" userId="4cda0e4c-75b5-49b1-8496-2e8f89d196e4" providerId="ADAL" clId="{B35D1ECD-19BA-443F-8F80-89A21F5431D0}" dt="2024-04-14T18:53:18.209" v="1356" actId="478"/>
          <ac:spMkLst>
            <pc:docMk/>
            <pc:sldMk cId="2500383772" sldId="260"/>
            <ac:spMk id="42" creationId="{DFDD131C-5771-407A-8824-BFB27E1BFE28}"/>
          </ac:spMkLst>
        </pc:spChg>
        <pc:spChg chg="add mod">
          <ac:chgData name="Rishav Singh" userId="4cda0e4c-75b5-49b1-8496-2e8f89d196e4" providerId="ADAL" clId="{B35D1ECD-19BA-443F-8F80-89A21F5431D0}" dt="2024-04-14T18:55:28.397" v="1381" actId="1076"/>
          <ac:spMkLst>
            <pc:docMk/>
            <pc:sldMk cId="2500383772" sldId="260"/>
            <ac:spMk id="49" creationId="{F76B98DF-7942-4CE3-9F34-E09064B31916}"/>
          </ac:spMkLst>
        </pc:spChg>
        <pc:spChg chg="add del mod">
          <ac:chgData name="Rishav Singh" userId="4cda0e4c-75b5-49b1-8496-2e8f89d196e4" providerId="ADAL" clId="{B35D1ECD-19BA-443F-8F80-89A21F5431D0}" dt="2024-04-14T18:55:30.506" v="1382" actId="478"/>
          <ac:spMkLst>
            <pc:docMk/>
            <pc:sldMk cId="2500383772" sldId="260"/>
            <ac:spMk id="53" creationId="{A9F1AE4F-2F83-4F12-BB0D-F57A62647B72}"/>
          </ac:spMkLst>
        </pc:spChg>
        <pc:spChg chg="add mod">
          <ac:chgData name="Rishav Singh" userId="4cda0e4c-75b5-49b1-8496-2e8f89d196e4" providerId="ADAL" clId="{B35D1ECD-19BA-443F-8F80-89A21F5431D0}" dt="2024-04-14T18:55:14.869" v="1378" actId="1076"/>
          <ac:spMkLst>
            <pc:docMk/>
            <pc:sldMk cId="2500383772" sldId="260"/>
            <ac:spMk id="60" creationId="{529335F6-5CC4-49E6-8F3C-FB14CC7603F3}"/>
          </ac:spMkLst>
        </pc:spChg>
        <pc:spChg chg="add mod">
          <ac:chgData name="Rishav Singh" userId="4cda0e4c-75b5-49b1-8496-2e8f89d196e4" providerId="ADAL" clId="{B35D1ECD-19BA-443F-8F80-89A21F5431D0}" dt="2024-04-14T18:55:45.893" v="1384" actId="1076"/>
          <ac:spMkLst>
            <pc:docMk/>
            <pc:sldMk cId="2500383772" sldId="260"/>
            <ac:spMk id="63" creationId="{84EAF99B-12E8-47C1-9022-486C31B16F57}"/>
          </ac:spMkLst>
        </pc:spChg>
        <pc:grpChg chg="add del mod topLvl">
          <ac:chgData name="Rishav Singh" userId="4cda0e4c-75b5-49b1-8496-2e8f89d196e4" providerId="ADAL" clId="{B35D1ECD-19BA-443F-8F80-89A21F5431D0}" dt="2024-04-14T18:51:57.273" v="1338" actId="165"/>
          <ac:grpSpMkLst>
            <pc:docMk/>
            <pc:sldMk cId="2500383772" sldId="260"/>
            <ac:grpSpMk id="2" creationId="{34BB386E-4138-4586-9C0B-D3213EC64832}"/>
          </ac:grpSpMkLst>
        </pc:grpChg>
        <pc:grpChg chg="add del mod">
          <ac:chgData name="Rishav Singh" userId="4cda0e4c-75b5-49b1-8496-2e8f89d196e4" providerId="ADAL" clId="{B35D1ECD-19BA-443F-8F80-89A21F5431D0}" dt="2024-04-14T18:51:50.915" v="1337" actId="165"/>
          <ac:grpSpMkLst>
            <pc:docMk/>
            <pc:sldMk cId="2500383772" sldId="260"/>
            <ac:grpSpMk id="21" creationId="{6FC66509-15DD-4B6E-B9D8-086970E4B3EA}"/>
          </ac:grpSpMkLst>
        </pc:grpChg>
        <pc:cxnChg chg="mod topLvl">
          <ac:chgData name="Rishav Singh" userId="4cda0e4c-75b5-49b1-8496-2e8f89d196e4" providerId="ADAL" clId="{B35D1ECD-19BA-443F-8F80-89A21F5431D0}" dt="2024-04-14T18:55:21.477" v="1379" actId="1076"/>
          <ac:cxnSpMkLst>
            <pc:docMk/>
            <pc:sldMk cId="2500383772" sldId="260"/>
            <ac:cxnSpMk id="9" creationId="{43B18081-EF7C-4F52-B4B2-31FA46F89F9E}"/>
          </ac:cxnSpMkLst>
        </pc:cxnChg>
        <pc:cxnChg chg="del mod topLvl">
          <ac:chgData name="Rishav Singh" userId="4cda0e4c-75b5-49b1-8496-2e8f89d196e4" providerId="ADAL" clId="{B35D1ECD-19BA-443F-8F80-89A21F5431D0}" dt="2024-04-14T18:52:27.252" v="1347" actId="478"/>
          <ac:cxnSpMkLst>
            <pc:docMk/>
            <pc:sldMk cId="2500383772" sldId="260"/>
            <ac:cxnSpMk id="11" creationId="{988BFF24-32F3-4E19-B4C8-73BCDB8E2F25}"/>
          </ac:cxnSpMkLst>
        </pc:cxnChg>
        <pc:cxnChg chg="del mod topLvl">
          <ac:chgData name="Rishav Singh" userId="4cda0e4c-75b5-49b1-8496-2e8f89d196e4" providerId="ADAL" clId="{B35D1ECD-19BA-443F-8F80-89A21F5431D0}" dt="2024-04-14T18:52:28.736" v="1348" actId="478"/>
          <ac:cxnSpMkLst>
            <pc:docMk/>
            <pc:sldMk cId="2500383772" sldId="260"/>
            <ac:cxnSpMk id="12" creationId="{6FB60C86-B723-4E0D-8458-10585E474A48}"/>
          </ac:cxnSpMkLst>
        </pc:cxnChg>
        <pc:cxnChg chg="mod topLvl">
          <ac:chgData name="Rishav Singh" userId="4cda0e4c-75b5-49b1-8496-2e8f89d196e4" providerId="ADAL" clId="{B35D1ECD-19BA-443F-8F80-89A21F5431D0}" dt="2024-04-14T18:55:21.477" v="1379" actId="1076"/>
          <ac:cxnSpMkLst>
            <pc:docMk/>
            <pc:sldMk cId="2500383772" sldId="260"/>
            <ac:cxnSpMk id="13" creationId="{C5DCD2F8-98B6-424E-B27A-0FE6DB24D10B}"/>
          </ac:cxnSpMkLst>
        </pc:cxnChg>
        <pc:cxnChg chg="add mod topLvl">
          <ac:chgData name="Rishav Singh" userId="4cda0e4c-75b5-49b1-8496-2e8f89d196e4" providerId="ADAL" clId="{B35D1ECD-19BA-443F-8F80-89A21F5431D0}" dt="2024-04-14T18:51:50.915" v="1337" actId="165"/>
          <ac:cxnSpMkLst>
            <pc:docMk/>
            <pc:sldMk cId="2500383772" sldId="260"/>
            <ac:cxnSpMk id="17" creationId="{7D3CB2B2-7921-47F8-B021-9BD08E0BF516}"/>
          </ac:cxnSpMkLst>
        </pc:cxnChg>
        <pc:cxnChg chg="add mod topLvl">
          <ac:chgData name="Rishav Singh" userId="4cda0e4c-75b5-49b1-8496-2e8f89d196e4" providerId="ADAL" clId="{B35D1ECD-19BA-443F-8F80-89A21F5431D0}" dt="2024-04-14T18:51:50.915" v="1337" actId="165"/>
          <ac:cxnSpMkLst>
            <pc:docMk/>
            <pc:sldMk cId="2500383772" sldId="260"/>
            <ac:cxnSpMk id="18" creationId="{76386628-7CEC-4DD2-A83D-87CA8D7CF3D3}"/>
          </ac:cxnSpMkLst>
        </pc:cxnChg>
        <pc:cxnChg chg="add mod">
          <ac:chgData name="Rishav Singh" userId="4cda0e4c-75b5-49b1-8496-2e8f89d196e4" providerId="ADAL" clId="{B35D1ECD-19BA-443F-8F80-89A21F5431D0}" dt="2024-04-14T18:55:21.477" v="1379" actId="1076"/>
          <ac:cxnSpMkLst>
            <pc:docMk/>
            <pc:sldMk cId="2500383772" sldId="260"/>
            <ac:cxnSpMk id="35" creationId="{8E7C3B11-8CAE-4CD7-B999-D6BA53BA0546}"/>
          </ac:cxnSpMkLst>
        </pc:cxnChg>
        <pc:cxnChg chg="add del mod">
          <ac:chgData name="Rishav Singh" userId="4cda0e4c-75b5-49b1-8496-2e8f89d196e4" providerId="ADAL" clId="{B35D1ECD-19BA-443F-8F80-89A21F5431D0}" dt="2024-04-14T18:52:37.843" v="1351" actId="478"/>
          <ac:cxnSpMkLst>
            <pc:docMk/>
            <pc:sldMk cId="2500383772" sldId="260"/>
            <ac:cxnSpMk id="36" creationId="{EF3E7022-FB3A-40D2-8E61-64EA06536857}"/>
          </ac:cxnSpMkLst>
        </pc:cxnChg>
        <pc:cxnChg chg="add del mod">
          <ac:chgData name="Rishav Singh" userId="4cda0e4c-75b5-49b1-8496-2e8f89d196e4" providerId="ADAL" clId="{B35D1ECD-19BA-443F-8F80-89A21F5431D0}" dt="2024-04-14T18:53:15.507" v="1354" actId="478"/>
          <ac:cxnSpMkLst>
            <pc:docMk/>
            <pc:sldMk cId="2500383772" sldId="260"/>
            <ac:cxnSpMk id="37" creationId="{32492357-054F-4820-B77A-3364D4BC8641}"/>
          </ac:cxnSpMkLst>
        </pc:cxnChg>
        <pc:cxnChg chg="add del mod">
          <ac:chgData name="Rishav Singh" userId="4cda0e4c-75b5-49b1-8496-2e8f89d196e4" providerId="ADAL" clId="{B35D1ECD-19BA-443F-8F80-89A21F5431D0}" dt="2024-04-14T18:53:17.303" v="1355" actId="478"/>
          <ac:cxnSpMkLst>
            <pc:docMk/>
            <pc:sldMk cId="2500383772" sldId="260"/>
            <ac:cxnSpMk id="38" creationId="{5E463B02-E231-4303-93C5-E1F92F549A45}"/>
          </ac:cxnSpMkLst>
        </pc:cxnChg>
        <pc:cxnChg chg="add mod">
          <ac:chgData name="Rishav Singh" userId="4cda0e4c-75b5-49b1-8496-2e8f89d196e4" providerId="ADAL" clId="{B35D1ECD-19BA-443F-8F80-89A21F5431D0}" dt="2024-04-14T18:55:21.477" v="1379" actId="1076"/>
          <ac:cxnSpMkLst>
            <pc:docMk/>
            <pc:sldMk cId="2500383772" sldId="260"/>
            <ac:cxnSpMk id="50" creationId="{B1541FD8-810B-45BF-914F-AE3E25C66623}"/>
          </ac:cxnSpMkLst>
        </pc:cxnChg>
        <pc:cxnChg chg="add mod">
          <ac:chgData name="Rishav Singh" userId="4cda0e4c-75b5-49b1-8496-2e8f89d196e4" providerId="ADAL" clId="{B35D1ECD-19BA-443F-8F80-89A21F5431D0}" dt="2024-04-14T18:55:21.477" v="1379" actId="1076"/>
          <ac:cxnSpMkLst>
            <pc:docMk/>
            <pc:sldMk cId="2500383772" sldId="260"/>
            <ac:cxnSpMk id="54" creationId="{01EA5414-9DA2-4615-A19D-72F38B9FE986}"/>
          </ac:cxnSpMkLst>
        </pc:cxnChg>
        <pc:cxnChg chg="add mod">
          <ac:chgData name="Rishav Singh" userId="4cda0e4c-75b5-49b1-8496-2e8f89d196e4" providerId="ADAL" clId="{B35D1ECD-19BA-443F-8F80-89A21F5431D0}" dt="2024-04-14T18:55:21.477" v="1379" actId="1076"/>
          <ac:cxnSpMkLst>
            <pc:docMk/>
            <pc:sldMk cId="2500383772" sldId="260"/>
            <ac:cxnSpMk id="57" creationId="{35B1266A-BF01-496C-B8D6-17E82842F456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8DF6AA-E5E0-4A63-81A6-EE721D95A6B4}" type="datetimeFigureOut">
              <a:rPr lang="en-IN" smtClean="0"/>
              <a:t>08-10-2024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686004-1FEE-4FCF-B4AF-45149BF96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0927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-comprehensive-introduction-to-different-types-of-convolutions-in-deep-learning-669281e58215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ypes-of-convolutions-in-deep-learning-717013397f4d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CC8E9-D517-4817-BCD2-FFE6F7626986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9499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CC8E9-D517-4817-BCD2-FFE6F7626986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5153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4f87f0cde861341e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g4f87f0cde861341e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7589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4f87f0cde861341e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g4f87f0cde861341e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9089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CE5F0E-3054-4856-AFB5-15A2FF6BB3B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6386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https://towardsdatascience.com/a-comprehensive-introduction-to-different-types-of-convolutions-in-deep-learning-669281e58215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01CDED-0F1F-406C-BD78-3570B0F6E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1947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https://towardsdatascience.com/types-of-convolutions-in-deep-learning-717013397f4d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01CDED-0F1F-406C-BD78-3570B0F6E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4206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CD8A0-6BC8-4F56-A4D7-188F98D281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1EDC88-7F98-49E4-993C-08E50B7112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75B62-B3F1-418E-8D20-EAEA524F7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7B28A-CC4A-494F-AD33-16FD16171A1C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D2411-9A12-464B-ADEA-33D66B6B8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51D06-C822-4AF1-8B8B-310848821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4EFC-B36A-4C79-8406-67FD7BCD7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025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A52D6-2B1E-4C1D-9601-1F153B46F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79D2C-684E-4A0A-8766-A4E20147E2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77807-2262-4E96-A225-44C1A8A1F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7B28A-CC4A-494F-AD33-16FD16171A1C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CBDF29-ECC5-42E8-AA24-AFAC87C8B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572E9-5F6D-414C-8F33-D05F0BCBC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4EFC-B36A-4C79-8406-67FD7BCD7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051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0583CB-A97B-4B02-8F9E-D15ED0FAC2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D9266B-FA49-47CB-B613-34EF6211D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DF482-1DE7-408A-A4AF-F00F72EF6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7B28A-CC4A-494F-AD33-16FD16171A1C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A195D-8EA4-40D6-B280-14F19BAA7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D8AC-7F37-4EA7-9EF1-63ECB4302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4EFC-B36A-4C79-8406-67FD7BCD7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601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BA3CF-EBDA-4840-B4F4-C59DB1F6B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00267-7934-4DF5-8FBB-815894CC8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190AE-72A2-4BEE-812E-C23E79D83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7B28A-CC4A-494F-AD33-16FD16171A1C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105D8-AB9F-4192-A74E-5B1271272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AFBD6-68C0-440B-A625-423B13373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4EFC-B36A-4C79-8406-67FD7BCD7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88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AFAA-9B8C-431D-A7FC-1CE9088F7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61483B-06E0-4C20-961D-7C34F3C8A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F53D05-905A-4D16-A9BE-29099238F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7B28A-CC4A-494F-AD33-16FD16171A1C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F98F6-9A52-4512-9415-720F67EAF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D8384-4F95-491E-939D-016A09A3F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4EFC-B36A-4C79-8406-67FD7BCD7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88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A399-2299-4844-9D07-6AFEE7444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39E29-37D2-4B9F-89EF-3CBCCCE1A6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31398E-C482-408E-83DD-7F8E78EC55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9F0920-FD0D-4683-A729-4CCEE1D17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7B28A-CC4A-494F-AD33-16FD16171A1C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B1556-B793-43AA-A622-451DD50C6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DA2498-861E-4923-B832-3B076CFE3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4EFC-B36A-4C79-8406-67FD7BCD7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898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1620A-8C26-4E90-B47B-17D586005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8C3440-1CB7-4CE3-AD5C-5C4929996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88B70E-3125-46B9-A760-41CBA6A340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7CA92B-A15A-422B-8AFE-6749A8E3DD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3CC34B-D55C-40E9-9DC1-99B4ABF64C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58C52E-101D-4C88-BB66-2B370EE70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7B28A-CC4A-494F-AD33-16FD16171A1C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617AD7-5114-44EF-B426-5024AFAD9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F9BEA0-E405-49AC-BC32-A66E9A733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4EFC-B36A-4C79-8406-67FD7BCD7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99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C2BA7-B280-490A-B4BE-7CA28BD97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D4F7B-FAC2-40DC-A2CE-C8A1EF803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7B28A-CC4A-494F-AD33-16FD16171A1C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DE31D7-D6FF-47CF-A583-AEAD504F9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96A3D4-8E10-4213-891B-2F9DB482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4EFC-B36A-4C79-8406-67FD7BCD7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451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54D514-78EA-4F49-815E-88D178246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7B28A-CC4A-494F-AD33-16FD16171A1C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5B9C13-3AD7-4998-9617-12A4A6533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0DB36C-BFDA-49E6-A1C0-1E91AB99A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4EFC-B36A-4C79-8406-67FD7BCD7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30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38BB5-62E4-4662-AE03-75AEC40E6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C9E34-910C-4145-B879-6D9CA9B8B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66A481-59A6-4AD0-9275-37D53503F5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0026A9-C583-4DE8-B51C-AA89820EA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7B28A-CC4A-494F-AD33-16FD16171A1C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F8827A-917E-470A-BF8B-2E86805AF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5FD854-9359-4C6C-B6CA-795B6D33D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4EFC-B36A-4C79-8406-67FD7BCD7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56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F9009-371E-4885-B91E-7AB305F90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97762A-AC06-4850-A7DE-205789E10E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A70C1-3000-4E7F-A0F6-58D1BE265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CD35AB-6B3D-47F2-A376-1FE17D9E0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7B28A-CC4A-494F-AD33-16FD16171A1C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D90187-3ED4-4E01-8359-5A485744C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97181-352C-4BA7-A948-E8A6580AB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4EFC-B36A-4C79-8406-67FD7BCD7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171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6375FB-3CB5-466A-B452-E68AD187A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8EBAC-DEAE-4BED-B39E-85FAE78F2C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AC795-96E1-4A8A-99CB-30ECA264C3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7B28A-CC4A-494F-AD33-16FD16171A1C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288CB-FE6E-4EB4-BCD2-1D0C2F601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FA64E-E0CC-449F-BDB7-1D2D23B55A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E4EFC-B36A-4C79-8406-67FD7BCD7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62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tmp"/><Relationship Id="rId5" Type="http://schemas.openxmlformats.org/officeDocument/2006/relationships/image" Target="../media/image19.tmp"/><Relationship Id="rId4" Type="http://schemas.openxmlformats.org/officeDocument/2006/relationships/image" Target="../media/image18.tm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tmp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pdf/1602.07360v4.pdf" TargetMode="Externa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74.png"/><Relationship Id="rId4" Type="http://schemas.openxmlformats.org/officeDocument/2006/relationships/image" Target="../media/image7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76.png"/><Relationship Id="rId4" Type="http://schemas.openxmlformats.org/officeDocument/2006/relationships/image" Target="../media/image7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13959" y="1475232"/>
            <a:ext cx="2353056" cy="26410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69609" y="3083713"/>
            <a:ext cx="7231136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pc="25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Convolutional Neural Network</a:t>
            </a:r>
            <a:endParaRPr spc="35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50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volution">
            <a:hlinkClick r:id="" action="ppaction://media"/>
            <a:extLst>
              <a:ext uri="{FF2B5EF4-FFF2-40B4-BE49-F238E27FC236}">
                <a16:creationId xmlns:a16="http://schemas.microsoft.com/office/drawing/2014/main" id="{C4AC877F-290B-458D-BAA5-1D58CDE25F5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311E7-5A11-44EB-B128-552E8B172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93842-3A26-4C46-9EB5-355EFEF58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2A835-42B0-4300-9971-90BF2248F9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66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7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47A6-0DB0-46BE-BBF5-17CF216FE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73562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CNNs Vs. ANNs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1E480-1E7D-41B1-9611-842A89C0E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ANNs suffer from </a:t>
            </a:r>
            <a:r>
              <a:rPr lang="en-US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curse of dimensionality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it comes to high resolution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images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 filters (receptive fields) to exploit </a:t>
            </a:r>
            <a:r>
              <a:rPr lang="en-US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spatial locality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enforcing a local connectivity pattern between neurons of adjacent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</a:p>
          <a:p>
            <a:pPr algn="just"/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/>
            <a:r>
              <a:rPr lang="en-US" i="1" dirty="0"/>
              <a:t>Parameter Sharing</a:t>
            </a:r>
          </a:p>
          <a:p>
            <a:pPr marL="914400" lvl="1" indent="-457200"/>
            <a:r>
              <a:rPr lang="en-US" i="1" dirty="0"/>
              <a:t>Sparsity of connection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EFFE2-749D-463B-8282-7F332D87C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2A835-42B0-4300-9971-90BF2248F9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40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D071D-7449-4AEC-AF63-77C4DD75E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9240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738D0-3287-4313-8C68-B5075C976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890" y="1039124"/>
            <a:ext cx="11497573" cy="5603216"/>
          </a:xfrm>
        </p:spPr>
        <p:txBody>
          <a:bodyPr>
            <a:norm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 is a pointwise multiplication of two functions to produce a third function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purpose of convolution in CNN is to extract features from the input image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 formed by sliding the filter over the image and computing the dot product is called the ‘Convolved Feature’ or ‘Activation Map’ or the ‘Feature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Map’.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4596D-C281-415B-8DCC-57C72CF7A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2A835-42B0-4300-9971-90BF2248F9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2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3772F8-3BB5-4314-BC54-00B048D4C5E7}"/>
              </a:ext>
            </a:extLst>
          </p:cNvPr>
          <p:cNvSpPr txBox="1"/>
          <p:nvPr/>
        </p:nvSpPr>
        <p:spPr>
          <a:xfrm>
            <a:off x="0" y="3768"/>
            <a:ext cx="109667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charset="0"/>
                <a:ea typeface="Times New Roman" charset="0"/>
                <a:cs typeface="Times New Roman" charset="0"/>
              </a:rPr>
              <a:t>Convolution</a:t>
            </a:r>
            <a:r>
              <a:rPr lang="en-US" sz="4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>
                <a:latin typeface="Times New Roman" charset="0"/>
                <a:ea typeface="Times New Roman" charset="0"/>
                <a:cs typeface="Times New Roman" charset="0"/>
              </a:rPr>
              <a:t>Example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C808BDB-778E-4865-9F99-A4F14E508D8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274924" y="3162104"/>
          <a:ext cx="1279353" cy="1335483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426451">
                  <a:extLst>
                    <a:ext uri="{9D8B030D-6E8A-4147-A177-3AD203B41FA5}">
                      <a16:colId xmlns:a16="http://schemas.microsoft.com/office/drawing/2014/main" val="1039579437"/>
                    </a:ext>
                  </a:extLst>
                </a:gridCol>
                <a:gridCol w="426451">
                  <a:extLst>
                    <a:ext uri="{9D8B030D-6E8A-4147-A177-3AD203B41FA5}">
                      <a16:colId xmlns:a16="http://schemas.microsoft.com/office/drawing/2014/main" val="3979055405"/>
                    </a:ext>
                  </a:extLst>
                </a:gridCol>
                <a:gridCol w="426451">
                  <a:extLst>
                    <a:ext uri="{9D8B030D-6E8A-4147-A177-3AD203B41FA5}">
                      <a16:colId xmlns:a16="http://schemas.microsoft.com/office/drawing/2014/main" val="3924689820"/>
                    </a:ext>
                  </a:extLst>
                </a:gridCol>
              </a:tblGrid>
              <a:tr h="445161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476093"/>
                  </a:ext>
                </a:extLst>
              </a:tr>
              <a:tr h="445161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814131"/>
                  </a:ext>
                </a:extLst>
              </a:tr>
              <a:tr h="445161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410619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CC52DF9-B8C2-4421-A76F-E65AA0791B1A}"/>
              </a:ext>
            </a:extLst>
          </p:cNvPr>
          <p:cNvSpPr txBox="1"/>
          <p:nvPr/>
        </p:nvSpPr>
        <p:spPr>
          <a:xfrm>
            <a:off x="5259803" y="3513767"/>
            <a:ext cx="4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5817F1B-81EB-4397-9F87-A2AC0AA1475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984609" y="2770180"/>
          <a:ext cx="2864491" cy="2072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2342">
                  <a:extLst>
                    <a:ext uri="{9D8B030D-6E8A-4147-A177-3AD203B41FA5}">
                      <a16:colId xmlns:a16="http://schemas.microsoft.com/office/drawing/2014/main" val="2154275047"/>
                    </a:ext>
                  </a:extLst>
                </a:gridCol>
                <a:gridCol w="717383">
                  <a:extLst>
                    <a:ext uri="{9D8B030D-6E8A-4147-A177-3AD203B41FA5}">
                      <a16:colId xmlns:a16="http://schemas.microsoft.com/office/drawing/2014/main" val="565825103"/>
                    </a:ext>
                  </a:extLst>
                </a:gridCol>
                <a:gridCol w="717383">
                  <a:extLst>
                    <a:ext uri="{9D8B030D-6E8A-4147-A177-3AD203B41FA5}">
                      <a16:colId xmlns:a16="http://schemas.microsoft.com/office/drawing/2014/main" val="928451339"/>
                    </a:ext>
                  </a:extLst>
                </a:gridCol>
                <a:gridCol w="717383">
                  <a:extLst>
                    <a:ext uri="{9D8B030D-6E8A-4147-A177-3AD203B41FA5}">
                      <a16:colId xmlns:a16="http://schemas.microsoft.com/office/drawing/2014/main" val="12587946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-5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453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196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093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29175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D39436-1F70-4FBF-AC5B-0D484DBA07EA}"/>
              </a:ext>
            </a:extLst>
          </p:cNvPr>
          <p:cNvSpPr txBox="1"/>
          <p:nvPr/>
        </p:nvSpPr>
        <p:spPr>
          <a:xfrm>
            <a:off x="8472234" y="3278664"/>
            <a:ext cx="294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DC3B3-2D78-43CD-9F30-0578FDA631E4}"/>
              </a:ext>
            </a:extLst>
          </p:cNvPr>
          <p:cNvSpPr txBox="1"/>
          <p:nvPr/>
        </p:nvSpPr>
        <p:spPr>
          <a:xfrm>
            <a:off x="5880723" y="2260343"/>
            <a:ext cx="2829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Convolution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CDEA6A-2035-4CA2-A4DA-83BD69F4DA2E}"/>
              </a:ext>
            </a:extLst>
          </p:cNvPr>
          <p:cNvSpPr txBox="1"/>
          <p:nvPr/>
        </p:nvSpPr>
        <p:spPr>
          <a:xfrm>
            <a:off x="5722017" y="4957713"/>
            <a:ext cx="2829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3X3 Filter (</a:t>
            </a:r>
            <a:r>
              <a:rPr lang="en-US" sz="2000" dirty="0" err="1"/>
              <a:t>fXf</a:t>
            </a:r>
            <a:r>
              <a:rPr lang="en-US" sz="2000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066045-33DB-46E9-BC47-6F385A65EAA4}"/>
              </a:ext>
            </a:extLst>
          </p:cNvPr>
          <p:cNvSpPr txBox="1"/>
          <p:nvPr/>
        </p:nvSpPr>
        <p:spPr>
          <a:xfrm>
            <a:off x="9549063" y="5157768"/>
            <a:ext cx="1717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(n-f+1)X(n-f+1)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3ED0C0-6AFD-41A0-8B39-346AF6FEB07E}"/>
              </a:ext>
            </a:extLst>
          </p:cNvPr>
          <p:cNvSpPr txBox="1"/>
          <p:nvPr/>
        </p:nvSpPr>
        <p:spPr>
          <a:xfrm>
            <a:off x="1294111" y="5450155"/>
            <a:ext cx="2642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6X6 Matrix (</a:t>
            </a:r>
            <a:r>
              <a:rPr lang="en-US" sz="2000" dirty="0" err="1"/>
              <a:t>nXn</a:t>
            </a:r>
            <a:r>
              <a:rPr lang="en-US" sz="2000" dirty="0"/>
              <a:t>)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59E5389-9FFF-4714-BFE8-C4B3D32FA47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16606" y="2058281"/>
          <a:ext cx="3753648" cy="31794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5608">
                  <a:extLst>
                    <a:ext uri="{9D8B030D-6E8A-4147-A177-3AD203B41FA5}">
                      <a16:colId xmlns:a16="http://schemas.microsoft.com/office/drawing/2014/main" val="360233322"/>
                    </a:ext>
                  </a:extLst>
                </a:gridCol>
                <a:gridCol w="625608">
                  <a:extLst>
                    <a:ext uri="{9D8B030D-6E8A-4147-A177-3AD203B41FA5}">
                      <a16:colId xmlns:a16="http://schemas.microsoft.com/office/drawing/2014/main" val="3999828720"/>
                    </a:ext>
                  </a:extLst>
                </a:gridCol>
                <a:gridCol w="625608">
                  <a:extLst>
                    <a:ext uri="{9D8B030D-6E8A-4147-A177-3AD203B41FA5}">
                      <a16:colId xmlns:a16="http://schemas.microsoft.com/office/drawing/2014/main" val="2597125703"/>
                    </a:ext>
                  </a:extLst>
                </a:gridCol>
                <a:gridCol w="625608">
                  <a:extLst>
                    <a:ext uri="{9D8B030D-6E8A-4147-A177-3AD203B41FA5}">
                      <a16:colId xmlns:a16="http://schemas.microsoft.com/office/drawing/2014/main" val="3891424860"/>
                    </a:ext>
                  </a:extLst>
                </a:gridCol>
                <a:gridCol w="625608">
                  <a:extLst>
                    <a:ext uri="{9D8B030D-6E8A-4147-A177-3AD203B41FA5}">
                      <a16:colId xmlns:a16="http://schemas.microsoft.com/office/drawing/2014/main" val="3619151586"/>
                    </a:ext>
                  </a:extLst>
                </a:gridCol>
                <a:gridCol w="625608">
                  <a:extLst>
                    <a:ext uri="{9D8B030D-6E8A-4147-A177-3AD203B41FA5}">
                      <a16:colId xmlns:a16="http://schemas.microsoft.com/office/drawing/2014/main" val="3791659616"/>
                    </a:ext>
                  </a:extLst>
                </a:gridCol>
              </a:tblGrid>
              <a:tr h="529905"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1618046"/>
                  </a:ext>
                </a:extLst>
              </a:tr>
              <a:tr h="529905"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43276"/>
                  </a:ext>
                </a:extLst>
              </a:tr>
              <a:tr h="529905"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559195"/>
                  </a:ext>
                </a:extLst>
              </a:tr>
              <a:tr h="529905"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492816"/>
                  </a:ext>
                </a:extLst>
              </a:tr>
              <a:tr h="529905">
                <a:tc>
                  <a:txBody>
                    <a:bodyPr/>
                    <a:lstStyle/>
                    <a:p>
                      <a:r>
                        <a:rPr lang="en-US" sz="1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995202"/>
                  </a:ext>
                </a:extLst>
              </a:tr>
              <a:tr h="529905"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15244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F434C8F-75FC-4C2E-9879-423E57125C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4111" y="2296680"/>
          <a:ext cx="1876927" cy="1619763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608773">
                  <a:extLst>
                    <a:ext uri="{9D8B030D-6E8A-4147-A177-3AD203B41FA5}">
                      <a16:colId xmlns:a16="http://schemas.microsoft.com/office/drawing/2014/main" val="1039579437"/>
                    </a:ext>
                  </a:extLst>
                </a:gridCol>
                <a:gridCol w="634077">
                  <a:extLst>
                    <a:ext uri="{9D8B030D-6E8A-4147-A177-3AD203B41FA5}">
                      <a16:colId xmlns:a16="http://schemas.microsoft.com/office/drawing/2014/main" val="3979055405"/>
                    </a:ext>
                  </a:extLst>
                </a:gridCol>
                <a:gridCol w="634077">
                  <a:extLst>
                    <a:ext uri="{9D8B030D-6E8A-4147-A177-3AD203B41FA5}">
                      <a16:colId xmlns:a16="http://schemas.microsoft.com/office/drawing/2014/main" val="3924689820"/>
                    </a:ext>
                  </a:extLst>
                </a:gridCol>
              </a:tblGrid>
              <a:tr h="539921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8476093"/>
                  </a:ext>
                </a:extLst>
              </a:tr>
              <a:tr h="539921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4814131"/>
                  </a:ext>
                </a:extLst>
              </a:tr>
              <a:tr h="539921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4106194"/>
                  </a:ext>
                </a:extLst>
              </a:tr>
            </a:tbl>
          </a:graphicData>
        </a:graphic>
      </p:graphicFrame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2A15189-9330-44F3-9BAB-C5B70ECD1A1A}"/>
              </a:ext>
            </a:extLst>
          </p:cNvPr>
          <p:cNvCxnSpPr>
            <a:cxnSpLocks/>
          </p:cNvCxnSpPr>
          <p:nvPr/>
        </p:nvCxnSpPr>
        <p:spPr>
          <a:xfrm>
            <a:off x="2793430" y="2058281"/>
            <a:ext cx="3481494" cy="1103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877D6A7-5773-467A-A5BB-65039F2E4C54}"/>
              </a:ext>
            </a:extLst>
          </p:cNvPr>
          <p:cNvCxnSpPr>
            <a:cxnSpLocks/>
          </p:cNvCxnSpPr>
          <p:nvPr/>
        </p:nvCxnSpPr>
        <p:spPr>
          <a:xfrm>
            <a:off x="2793430" y="3647996"/>
            <a:ext cx="3481494" cy="849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14744EA-14E9-48DA-91E1-186BE0D104CC}"/>
              </a:ext>
            </a:extLst>
          </p:cNvPr>
          <p:cNvCxnSpPr/>
          <p:nvPr/>
        </p:nvCxnSpPr>
        <p:spPr>
          <a:xfrm flipV="1">
            <a:off x="7554277" y="2770180"/>
            <a:ext cx="1425291" cy="391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586D788-E884-4A91-86E1-EBE353B4B89A}"/>
              </a:ext>
            </a:extLst>
          </p:cNvPr>
          <p:cNvCxnSpPr/>
          <p:nvPr/>
        </p:nvCxnSpPr>
        <p:spPr>
          <a:xfrm flipV="1">
            <a:off x="7554277" y="3266635"/>
            <a:ext cx="2126618" cy="1230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1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3772F8-3BB5-4314-BC54-00B048D4C5E7}"/>
              </a:ext>
            </a:extLst>
          </p:cNvPr>
          <p:cNvSpPr txBox="1"/>
          <p:nvPr/>
        </p:nvSpPr>
        <p:spPr>
          <a:xfrm>
            <a:off x="0" y="29127"/>
            <a:ext cx="109667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charset="0"/>
                <a:ea typeface="Times New Roman" charset="0"/>
                <a:cs typeface="Times New Roman" charset="0"/>
              </a:rPr>
              <a:t>Convolution</a:t>
            </a:r>
            <a:r>
              <a:rPr lang="en-US" sz="4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>
                <a:latin typeface="Times New Roman" charset="0"/>
                <a:ea typeface="Times New Roman" charset="0"/>
                <a:cs typeface="Times New Roman" charset="0"/>
              </a:rPr>
              <a:t>Example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C808BDB-778E-4865-9F99-A4F14E508D8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274924" y="3162104"/>
          <a:ext cx="1279353" cy="1335483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426451">
                  <a:extLst>
                    <a:ext uri="{9D8B030D-6E8A-4147-A177-3AD203B41FA5}">
                      <a16:colId xmlns:a16="http://schemas.microsoft.com/office/drawing/2014/main" val="1039579437"/>
                    </a:ext>
                  </a:extLst>
                </a:gridCol>
                <a:gridCol w="426451">
                  <a:extLst>
                    <a:ext uri="{9D8B030D-6E8A-4147-A177-3AD203B41FA5}">
                      <a16:colId xmlns:a16="http://schemas.microsoft.com/office/drawing/2014/main" val="3979055405"/>
                    </a:ext>
                  </a:extLst>
                </a:gridCol>
                <a:gridCol w="426451">
                  <a:extLst>
                    <a:ext uri="{9D8B030D-6E8A-4147-A177-3AD203B41FA5}">
                      <a16:colId xmlns:a16="http://schemas.microsoft.com/office/drawing/2014/main" val="3924689820"/>
                    </a:ext>
                  </a:extLst>
                </a:gridCol>
              </a:tblGrid>
              <a:tr h="445161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476093"/>
                  </a:ext>
                </a:extLst>
              </a:tr>
              <a:tr h="445161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814131"/>
                  </a:ext>
                </a:extLst>
              </a:tr>
              <a:tr h="445161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410619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CC52DF9-B8C2-4421-A76F-E65AA0791B1A}"/>
              </a:ext>
            </a:extLst>
          </p:cNvPr>
          <p:cNvSpPr txBox="1"/>
          <p:nvPr/>
        </p:nvSpPr>
        <p:spPr>
          <a:xfrm>
            <a:off x="5259803" y="3513767"/>
            <a:ext cx="4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5817F1B-81EB-4397-9F87-A2AC0AA1475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984609" y="2770180"/>
          <a:ext cx="2864491" cy="2072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2342">
                  <a:extLst>
                    <a:ext uri="{9D8B030D-6E8A-4147-A177-3AD203B41FA5}">
                      <a16:colId xmlns:a16="http://schemas.microsoft.com/office/drawing/2014/main" val="2154275047"/>
                    </a:ext>
                  </a:extLst>
                </a:gridCol>
                <a:gridCol w="717383">
                  <a:extLst>
                    <a:ext uri="{9D8B030D-6E8A-4147-A177-3AD203B41FA5}">
                      <a16:colId xmlns:a16="http://schemas.microsoft.com/office/drawing/2014/main" val="565825103"/>
                    </a:ext>
                  </a:extLst>
                </a:gridCol>
                <a:gridCol w="717383">
                  <a:extLst>
                    <a:ext uri="{9D8B030D-6E8A-4147-A177-3AD203B41FA5}">
                      <a16:colId xmlns:a16="http://schemas.microsoft.com/office/drawing/2014/main" val="928451339"/>
                    </a:ext>
                  </a:extLst>
                </a:gridCol>
                <a:gridCol w="717383">
                  <a:extLst>
                    <a:ext uri="{9D8B030D-6E8A-4147-A177-3AD203B41FA5}">
                      <a16:colId xmlns:a16="http://schemas.microsoft.com/office/drawing/2014/main" val="12587946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-5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-4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453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196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5093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29175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D39436-1F70-4FBF-AC5B-0D484DBA07EA}"/>
              </a:ext>
            </a:extLst>
          </p:cNvPr>
          <p:cNvSpPr txBox="1"/>
          <p:nvPr/>
        </p:nvSpPr>
        <p:spPr>
          <a:xfrm>
            <a:off x="8472234" y="3278664"/>
            <a:ext cx="294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DC3B3-2D78-43CD-9F30-0578FDA631E4}"/>
              </a:ext>
            </a:extLst>
          </p:cNvPr>
          <p:cNvSpPr txBox="1"/>
          <p:nvPr/>
        </p:nvSpPr>
        <p:spPr>
          <a:xfrm>
            <a:off x="5880723" y="2260343"/>
            <a:ext cx="2829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Convolution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CDEA6A-2035-4CA2-A4DA-83BD69F4DA2E}"/>
              </a:ext>
            </a:extLst>
          </p:cNvPr>
          <p:cNvSpPr txBox="1"/>
          <p:nvPr/>
        </p:nvSpPr>
        <p:spPr>
          <a:xfrm>
            <a:off x="5722017" y="4957713"/>
            <a:ext cx="2829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3X3 Filter (</a:t>
            </a:r>
            <a:r>
              <a:rPr lang="en-US" sz="2000" dirty="0" err="1"/>
              <a:t>fXf</a:t>
            </a:r>
            <a:r>
              <a:rPr lang="en-US" sz="2000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066045-33DB-46E9-BC47-6F385A65EAA4}"/>
              </a:ext>
            </a:extLst>
          </p:cNvPr>
          <p:cNvSpPr txBox="1"/>
          <p:nvPr/>
        </p:nvSpPr>
        <p:spPr>
          <a:xfrm>
            <a:off x="9092865" y="5250100"/>
            <a:ext cx="2642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(n-f+1)X(n-f+1)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3ED0C0-6AFD-41A0-8B39-346AF6FEB07E}"/>
              </a:ext>
            </a:extLst>
          </p:cNvPr>
          <p:cNvSpPr txBox="1"/>
          <p:nvPr/>
        </p:nvSpPr>
        <p:spPr>
          <a:xfrm>
            <a:off x="1294111" y="5450155"/>
            <a:ext cx="2642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6X6 Matrix (</a:t>
            </a:r>
            <a:r>
              <a:rPr lang="en-US" sz="2000" dirty="0" err="1"/>
              <a:t>nXn</a:t>
            </a:r>
            <a:r>
              <a:rPr lang="en-US" sz="2000" dirty="0"/>
              <a:t>)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59E5389-9FFF-4714-BFE8-C4B3D32FA47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16606" y="2058281"/>
          <a:ext cx="3753648" cy="31794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5608">
                  <a:extLst>
                    <a:ext uri="{9D8B030D-6E8A-4147-A177-3AD203B41FA5}">
                      <a16:colId xmlns:a16="http://schemas.microsoft.com/office/drawing/2014/main" val="360233322"/>
                    </a:ext>
                  </a:extLst>
                </a:gridCol>
                <a:gridCol w="625608">
                  <a:extLst>
                    <a:ext uri="{9D8B030D-6E8A-4147-A177-3AD203B41FA5}">
                      <a16:colId xmlns:a16="http://schemas.microsoft.com/office/drawing/2014/main" val="3999828720"/>
                    </a:ext>
                  </a:extLst>
                </a:gridCol>
                <a:gridCol w="625608">
                  <a:extLst>
                    <a:ext uri="{9D8B030D-6E8A-4147-A177-3AD203B41FA5}">
                      <a16:colId xmlns:a16="http://schemas.microsoft.com/office/drawing/2014/main" val="2597125703"/>
                    </a:ext>
                  </a:extLst>
                </a:gridCol>
                <a:gridCol w="625608">
                  <a:extLst>
                    <a:ext uri="{9D8B030D-6E8A-4147-A177-3AD203B41FA5}">
                      <a16:colId xmlns:a16="http://schemas.microsoft.com/office/drawing/2014/main" val="3891424860"/>
                    </a:ext>
                  </a:extLst>
                </a:gridCol>
                <a:gridCol w="625608">
                  <a:extLst>
                    <a:ext uri="{9D8B030D-6E8A-4147-A177-3AD203B41FA5}">
                      <a16:colId xmlns:a16="http://schemas.microsoft.com/office/drawing/2014/main" val="3619151586"/>
                    </a:ext>
                  </a:extLst>
                </a:gridCol>
                <a:gridCol w="625608">
                  <a:extLst>
                    <a:ext uri="{9D8B030D-6E8A-4147-A177-3AD203B41FA5}">
                      <a16:colId xmlns:a16="http://schemas.microsoft.com/office/drawing/2014/main" val="3791659616"/>
                    </a:ext>
                  </a:extLst>
                </a:gridCol>
              </a:tblGrid>
              <a:tr h="529905"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1618046"/>
                  </a:ext>
                </a:extLst>
              </a:tr>
              <a:tr h="529905"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43276"/>
                  </a:ext>
                </a:extLst>
              </a:tr>
              <a:tr h="529905"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559195"/>
                  </a:ext>
                </a:extLst>
              </a:tr>
              <a:tr h="529905"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492816"/>
                  </a:ext>
                </a:extLst>
              </a:tr>
              <a:tr h="529905">
                <a:tc>
                  <a:txBody>
                    <a:bodyPr/>
                    <a:lstStyle/>
                    <a:p>
                      <a:r>
                        <a:rPr lang="en-US" sz="1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995202"/>
                  </a:ext>
                </a:extLst>
              </a:tr>
              <a:tr h="529905"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15244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F434C8F-75FC-4C2E-9879-423E57125C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6174" y="2296680"/>
          <a:ext cx="1876927" cy="1619763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608773">
                  <a:extLst>
                    <a:ext uri="{9D8B030D-6E8A-4147-A177-3AD203B41FA5}">
                      <a16:colId xmlns:a16="http://schemas.microsoft.com/office/drawing/2014/main" val="1039579437"/>
                    </a:ext>
                  </a:extLst>
                </a:gridCol>
                <a:gridCol w="634077">
                  <a:extLst>
                    <a:ext uri="{9D8B030D-6E8A-4147-A177-3AD203B41FA5}">
                      <a16:colId xmlns:a16="http://schemas.microsoft.com/office/drawing/2014/main" val="3979055405"/>
                    </a:ext>
                  </a:extLst>
                </a:gridCol>
                <a:gridCol w="634077">
                  <a:extLst>
                    <a:ext uri="{9D8B030D-6E8A-4147-A177-3AD203B41FA5}">
                      <a16:colId xmlns:a16="http://schemas.microsoft.com/office/drawing/2014/main" val="3924689820"/>
                    </a:ext>
                  </a:extLst>
                </a:gridCol>
              </a:tblGrid>
              <a:tr h="539921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8476093"/>
                  </a:ext>
                </a:extLst>
              </a:tr>
              <a:tr h="539921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4814131"/>
                  </a:ext>
                </a:extLst>
              </a:tr>
              <a:tr h="539921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4106194"/>
                  </a:ext>
                </a:extLst>
              </a:tr>
            </a:tbl>
          </a:graphicData>
        </a:graphic>
      </p:graphicFrame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2A15189-9330-44F3-9BAB-C5B70ECD1A1A}"/>
              </a:ext>
            </a:extLst>
          </p:cNvPr>
          <p:cNvCxnSpPr>
            <a:cxnSpLocks/>
          </p:cNvCxnSpPr>
          <p:nvPr/>
        </p:nvCxnSpPr>
        <p:spPr>
          <a:xfrm>
            <a:off x="3422708" y="2058281"/>
            <a:ext cx="2852216" cy="1103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877D6A7-5773-467A-A5BB-65039F2E4C54}"/>
              </a:ext>
            </a:extLst>
          </p:cNvPr>
          <p:cNvCxnSpPr>
            <a:cxnSpLocks/>
          </p:cNvCxnSpPr>
          <p:nvPr/>
        </p:nvCxnSpPr>
        <p:spPr>
          <a:xfrm>
            <a:off x="3422708" y="3647996"/>
            <a:ext cx="2852216" cy="849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14744EA-14E9-48DA-91E1-186BE0D104CC}"/>
              </a:ext>
            </a:extLst>
          </p:cNvPr>
          <p:cNvCxnSpPr>
            <a:cxnSpLocks/>
          </p:cNvCxnSpPr>
          <p:nvPr/>
        </p:nvCxnSpPr>
        <p:spPr>
          <a:xfrm flipV="1">
            <a:off x="7554277" y="2770180"/>
            <a:ext cx="2126618" cy="391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586D788-E884-4A91-86E1-EBE353B4B89A}"/>
              </a:ext>
            </a:extLst>
          </p:cNvPr>
          <p:cNvCxnSpPr>
            <a:cxnSpLocks/>
          </p:cNvCxnSpPr>
          <p:nvPr/>
        </p:nvCxnSpPr>
        <p:spPr>
          <a:xfrm flipV="1">
            <a:off x="7554277" y="3278664"/>
            <a:ext cx="2856461" cy="1218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08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DF61A-162C-40B2-A74F-3093C60C9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2A835-42B0-4300-9971-90BF2248F97D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 descr="A picture containing crossword puzzle, text&#10;&#10;Description generated with high confidence">
            <a:extLst>
              <a:ext uri="{FF2B5EF4-FFF2-40B4-BE49-F238E27FC236}">
                <a16:creationId xmlns:a16="http://schemas.microsoft.com/office/drawing/2014/main" id="{470AA0E6-6ABB-4271-B1CA-91A74EC9F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759" y="237433"/>
            <a:ext cx="8381641" cy="61189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4CB0C6-C6FD-41E0-BA95-214EE36AD2A2}"/>
              </a:ext>
            </a:extLst>
          </p:cNvPr>
          <p:cNvSpPr txBox="1"/>
          <p:nvPr/>
        </p:nvSpPr>
        <p:spPr>
          <a:xfrm>
            <a:off x="7067026" y="6102434"/>
            <a:ext cx="47420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*http://ufldl.stanford.edu/tutorial/supervised/FeatureExtractionUsingConvolution/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E394A-B9C2-45DD-87BE-86EF1C56F90E}"/>
              </a:ext>
            </a:extLst>
          </p:cNvPr>
          <p:cNvSpPr txBox="1"/>
          <p:nvPr/>
        </p:nvSpPr>
        <p:spPr>
          <a:xfrm>
            <a:off x="1438" y="22954"/>
            <a:ext cx="109667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charset="0"/>
                <a:ea typeface="Times New Roman" charset="0"/>
                <a:cs typeface="Times New Roman" charset="0"/>
              </a:rPr>
              <a:t>Convolution</a:t>
            </a:r>
            <a:r>
              <a:rPr lang="en-US" sz="4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>
                <a:latin typeface="Times New Roman" charset="0"/>
                <a:ea typeface="Times New Roman" charset="0"/>
                <a:cs typeface="Times New Roman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00337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>
            <a:extLst>
              <a:ext uri="{FF2B5EF4-FFF2-40B4-BE49-F238E27FC236}">
                <a16:creationId xmlns:a16="http://schemas.microsoft.com/office/drawing/2014/main" id="{E6723F35-35C5-494B-A1B8-DFE741CCF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90" y="1108809"/>
            <a:ext cx="5120281" cy="3020723"/>
          </a:xfrm>
          <a:prstGeom prst="rect">
            <a:avLst/>
          </a:prstGeom>
        </p:spPr>
      </p:pic>
      <p:pic>
        <p:nvPicPr>
          <p:cNvPr id="5" name="Picture 4" descr="Screen Clipping">
            <a:extLst>
              <a:ext uri="{FF2B5EF4-FFF2-40B4-BE49-F238E27FC236}">
                <a16:creationId xmlns:a16="http://schemas.microsoft.com/office/drawing/2014/main" id="{83809FDE-276C-46AA-AE6C-C98BF173A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602" y="1436154"/>
            <a:ext cx="2223106" cy="2170885"/>
          </a:xfrm>
          <a:prstGeom prst="rect">
            <a:avLst/>
          </a:prstGeom>
        </p:spPr>
      </p:pic>
      <p:pic>
        <p:nvPicPr>
          <p:cNvPr id="6" name="Picture 5" descr="Screen Clipping">
            <a:extLst>
              <a:ext uri="{FF2B5EF4-FFF2-40B4-BE49-F238E27FC236}">
                <a16:creationId xmlns:a16="http://schemas.microsoft.com/office/drawing/2014/main" id="{240F2BA9-B132-4A01-ABED-0148B4B5BE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005" y="4003937"/>
            <a:ext cx="1692773" cy="1371636"/>
          </a:xfrm>
          <a:prstGeom prst="rect">
            <a:avLst/>
          </a:prstGeom>
        </p:spPr>
      </p:pic>
      <p:pic>
        <p:nvPicPr>
          <p:cNvPr id="7" name="Picture 6" descr="Screen Clipping">
            <a:extLst>
              <a:ext uri="{FF2B5EF4-FFF2-40B4-BE49-F238E27FC236}">
                <a16:creationId xmlns:a16="http://schemas.microsoft.com/office/drawing/2014/main" id="{332F2BD1-6D99-4EF1-AFE3-E0C441D6C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59" y="3881845"/>
            <a:ext cx="1545812" cy="1289991"/>
          </a:xfrm>
          <a:prstGeom prst="rect">
            <a:avLst/>
          </a:prstGeom>
        </p:spPr>
      </p:pic>
      <p:pic>
        <p:nvPicPr>
          <p:cNvPr id="8" name="Picture 7" descr="Screen Clipping">
            <a:extLst>
              <a:ext uri="{FF2B5EF4-FFF2-40B4-BE49-F238E27FC236}">
                <a16:creationId xmlns:a16="http://schemas.microsoft.com/office/drawing/2014/main" id="{7B5CE628-8944-4969-92C0-6BD0D40399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557" y="3985262"/>
            <a:ext cx="1382522" cy="11865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E6B785-DC29-4681-91C0-9698AD59E55C}"/>
              </a:ext>
            </a:extLst>
          </p:cNvPr>
          <p:cNvSpPr txBox="1"/>
          <p:nvPr/>
        </p:nvSpPr>
        <p:spPr>
          <a:xfrm>
            <a:off x="0" y="0"/>
            <a:ext cx="8399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charset="0"/>
                <a:ea typeface="Times New Roman" charset="0"/>
                <a:cs typeface="Times New Roman" charset="0"/>
              </a:rPr>
              <a:t>Detecting Vertical edges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D8454B-0943-445D-9A1B-4CAF4866EB6C}"/>
              </a:ext>
            </a:extLst>
          </p:cNvPr>
          <p:cNvSpPr txBox="1"/>
          <p:nvPr/>
        </p:nvSpPr>
        <p:spPr>
          <a:xfrm>
            <a:off x="2172405" y="771802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6*6 = 36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7EC034-C00F-4A4F-BAE8-74E42ACE35CA}"/>
              </a:ext>
            </a:extLst>
          </p:cNvPr>
          <p:cNvSpPr txBox="1"/>
          <p:nvPr/>
        </p:nvSpPr>
        <p:spPr>
          <a:xfrm>
            <a:off x="8731452" y="1141134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4*4=16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06A00A-F6E2-4E5B-B7FD-D872E61C3BFA}"/>
              </a:ext>
            </a:extLst>
          </p:cNvPr>
          <p:cNvSpPr txBox="1"/>
          <p:nvPr/>
        </p:nvSpPr>
        <p:spPr>
          <a:xfrm>
            <a:off x="1317072" y="5662569"/>
            <a:ext cx="57454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 case of ANN  # parameter to train = 36*16 = </a:t>
            </a:r>
            <a:r>
              <a:rPr lang="en-US" sz="2000" dirty="0">
                <a:highlight>
                  <a:srgbClr val="FF0000"/>
                </a:highlight>
              </a:rPr>
              <a:t>576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 case of CNN # parameter to train = </a:t>
            </a:r>
            <a:r>
              <a:rPr lang="en-US" sz="2000" dirty="0">
                <a:highlight>
                  <a:srgbClr val="00FF00"/>
                </a:highlight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66371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29DF289-B156-43FE-AB07-847D596B66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147106"/>
              </p:ext>
            </p:extLst>
          </p:nvPr>
        </p:nvGraphicFramePr>
        <p:xfrm>
          <a:off x="756114" y="988903"/>
          <a:ext cx="1757949" cy="1554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0440">
                  <a:extLst>
                    <a:ext uri="{9D8B030D-6E8A-4147-A177-3AD203B41FA5}">
                      <a16:colId xmlns:a16="http://schemas.microsoft.com/office/drawing/2014/main" val="4250331609"/>
                    </a:ext>
                  </a:extLst>
                </a:gridCol>
                <a:gridCol w="623898">
                  <a:extLst>
                    <a:ext uri="{9D8B030D-6E8A-4147-A177-3AD203B41FA5}">
                      <a16:colId xmlns:a16="http://schemas.microsoft.com/office/drawing/2014/main" val="1370357046"/>
                    </a:ext>
                  </a:extLst>
                </a:gridCol>
                <a:gridCol w="613611">
                  <a:extLst>
                    <a:ext uri="{9D8B030D-6E8A-4147-A177-3AD203B41FA5}">
                      <a16:colId xmlns:a16="http://schemas.microsoft.com/office/drawing/2014/main" val="14773974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867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193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64696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A1C3BA5-79F7-45E0-8A26-05BF1A96802E}"/>
              </a:ext>
            </a:extLst>
          </p:cNvPr>
          <p:cNvSpPr txBox="1"/>
          <p:nvPr/>
        </p:nvSpPr>
        <p:spPr>
          <a:xfrm>
            <a:off x="599177" y="2660317"/>
            <a:ext cx="2357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Horizontal Filter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9268BB6-7BFC-48C9-90D0-7B52EB3FFC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389761"/>
              </p:ext>
            </p:extLst>
          </p:nvPr>
        </p:nvGraphicFramePr>
        <p:xfrm>
          <a:off x="5001855" y="988903"/>
          <a:ext cx="1757949" cy="1554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5983">
                  <a:extLst>
                    <a:ext uri="{9D8B030D-6E8A-4147-A177-3AD203B41FA5}">
                      <a16:colId xmlns:a16="http://schemas.microsoft.com/office/drawing/2014/main" val="3739465120"/>
                    </a:ext>
                  </a:extLst>
                </a:gridCol>
                <a:gridCol w="585983">
                  <a:extLst>
                    <a:ext uri="{9D8B030D-6E8A-4147-A177-3AD203B41FA5}">
                      <a16:colId xmlns:a16="http://schemas.microsoft.com/office/drawing/2014/main" val="2697043771"/>
                    </a:ext>
                  </a:extLst>
                </a:gridCol>
                <a:gridCol w="585983">
                  <a:extLst>
                    <a:ext uri="{9D8B030D-6E8A-4147-A177-3AD203B41FA5}">
                      <a16:colId xmlns:a16="http://schemas.microsoft.com/office/drawing/2014/main" val="3302394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67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499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75723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700D787-337F-4CAB-892A-20BE3AC2F1EE}"/>
              </a:ext>
            </a:extLst>
          </p:cNvPr>
          <p:cNvSpPr txBox="1"/>
          <p:nvPr/>
        </p:nvSpPr>
        <p:spPr>
          <a:xfrm>
            <a:off x="5149869" y="2660316"/>
            <a:ext cx="1907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Sobel Filter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9CEFD7D-3712-488A-8891-8C05793CED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861758"/>
              </p:ext>
            </p:extLst>
          </p:nvPr>
        </p:nvGraphicFramePr>
        <p:xfrm>
          <a:off x="9446795" y="1080343"/>
          <a:ext cx="1757949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5983">
                  <a:extLst>
                    <a:ext uri="{9D8B030D-6E8A-4147-A177-3AD203B41FA5}">
                      <a16:colId xmlns:a16="http://schemas.microsoft.com/office/drawing/2014/main" val="3739465120"/>
                    </a:ext>
                  </a:extLst>
                </a:gridCol>
                <a:gridCol w="585983">
                  <a:extLst>
                    <a:ext uri="{9D8B030D-6E8A-4147-A177-3AD203B41FA5}">
                      <a16:colId xmlns:a16="http://schemas.microsoft.com/office/drawing/2014/main" val="2697043771"/>
                    </a:ext>
                  </a:extLst>
                </a:gridCol>
                <a:gridCol w="585983">
                  <a:extLst>
                    <a:ext uri="{9D8B030D-6E8A-4147-A177-3AD203B41FA5}">
                      <a16:colId xmlns:a16="http://schemas.microsoft.com/office/drawing/2014/main" val="3302394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67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499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75723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4AE9015-97B7-4244-942C-FE6AB1ED173A}"/>
              </a:ext>
            </a:extLst>
          </p:cNvPr>
          <p:cNvSpPr txBox="1"/>
          <p:nvPr/>
        </p:nvSpPr>
        <p:spPr>
          <a:xfrm>
            <a:off x="9446795" y="2660315"/>
            <a:ext cx="1907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Schorr Filter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247D910-13E4-4328-9207-009E50EABC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543647"/>
              </p:ext>
            </p:extLst>
          </p:nvPr>
        </p:nvGraphicFramePr>
        <p:xfrm>
          <a:off x="1033373" y="4251459"/>
          <a:ext cx="2088842" cy="14652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5116">
                  <a:extLst>
                    <a:ext uri="{9D8B030D-6E8A-4147-A177-3AD203B41FA5}">
                      <a16:colId xmlns:a16="http://schemas.microsoft.com/office/drawing/2014/main" val="4250331609"/>
                    </a:ext>
                  </a:extLst>
                </a:gridCol>
                <a:gridCol w="704617">
                  <a:extLst>
                    <a:ext uri="{9D8B030D-6E8A-4147-A177-3AD203B41FA5}">
                      <a16:colId xmlns:a16="http://schemas.microsoft.com/office/drawing/2014/main" val="1370357046"/>
                    </a:ext>
                  </a:extLst>
                </a:gridCol>
                <a:gridCol w="729109">
                  <a:extLst>
                    <a:ext uri="{9D8B030D-6E8A-4147-A177-3AD203B41FA5}">
                      <a16:colId xmlns:a16="http://schemas.microsoft.com/office/drawing/2014/main" val="1477397405"/>
                    </a:ext>
                  </a:extLst>
                </a:gridCol>
              </a:tblGrid>
              <a:tr h="488431">
                <a:tc>
                  <a:txBody>
                    <a:bodyPr/>
                    <a:lstStyle/>
                    <a:p>
                      <a:r>
                        <a:rPr lang="en-US" sz="2400" dirty="0"/>
                        <a:t>w</a:t>
                      </a:r>
                      <a:r>
                        <a:rPr lang="en-US" sz="2400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w</a:t>
                      </a:r>
                      <a:r>
                        <a:rPr lang="en-US" sz="2400" baseline="-25000" dirty="0"/>
                        <a:t>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w</a:t>
                      </a:r>
                      <a:r>
                        <a:rPr lang="en-US" sz="2400" baseline="-25000" dirty="0"/>
                        <a:t>3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867682"/>
                  </a:ext>
                </a:extLst>
              </a:tr>
              <a:tr h="488431">
                <a:tc>
                  <a:txBody>
                    <a:bodyPr/>
                    <a:lstStyle/>
                    <a:p>
                      <a:r>
                        <a:rPr lang="en-US" sz="2400" dirty="0"/>
                        <a:t>w</a:t>
                      </a:r>
                      <a:r>
                        <a:rPr lang="en-US" sz="2400" baseline="-25000" dirty="0"/>
                        <a:t>4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w</a:t>
                      </a:r>
                      <a:r>
                        <a:rPr kumimoji="0" lang="en-US" sz="24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w</a:t>
                      </a:r>
                      <a:r>
                        <a:rPr lang="en-US" sz="2400" baseline="-25000" dirty="0"/>
                        <a:t>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193847"/>
                  </a:ext>
                </a:extLst>
              </a:tr>
              <a:tr h="488431">
                <a:tc>
                  <a:txBody>
                    <a:bodyPr/>
                    <a:lstStyle/>
                    <a:p>
                      <a:r>
                        <a:rPr lang="en-US" sz="2400" dirty="0"/>
                        <a:t>w</a:t>
                      </a:r>
                      <a:r>
                        <a:rPr lang="en-US" sz="2400" baseline="-25000" dirty="0"/>
                        <a:t>7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w</a:t>
                      </a:r>
                      <a:r>
                        <a:rPr kumimoji="0" lang="en-US" sz="24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8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w</a:t>
                      </a:r>
                      <a:r>
                        <a:rPr lang="en-US" sz="2400" baseline="-25000" dirty="0"/>
                        <a:t>9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646962"/>
                  </a:ext>
                </a:extLst>
              </a:tr>
            </a:tbl>
          </a:graphicData>
        </a:graphic>
      </p:graphicFrame>
      <p:sp>
        <p:nvSpPr>
          <p:cNvPr id="10" name="Title 9">
            <a:extLst>
              <a:ext uri="{FF2B5EF4-FFF2-40B4-BE49-F238E27FC236}">
                <a16:creationId xmlns:a16="http://schemas.microsoft.com/office/drawing/2014/main" id="{57079E72-2994-4FA2-B888-C5FD4EC78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95"/>
            <a:ext cx="10515600" cy="609660"/>
          </a:xfrm>
        </p:spPr>
        <p:txBody>
          <a:bodyPr>
            <a:normAutofit fontScale="90000"/>
          </a:bodyPr>
          <a:lstStyle/>
          <a:p>
            <a:r>
              <a:rPr lang="en-IN" sz="4000" dirty="0">
                <a:latin typeface="Times New Roman" charset="0"/>
                <a:ea typeface="Times New Roman" charset="0"/>
                <a:cs typeface="Times New Roman" charset="0"/>
              </a:rPr>
              <a:t>Filter</a:t>
            </a:r>
            <a:r>
              <a:rPr lang="en-I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000" dirty="0">
                <a:latin typeface="Times New Roman" charset="0"/>
                <a:ea typeface="Times New Roman" charset="0"/>
                <a:cs typeface="Times New Roman" charset="0"/>
              </a:rPr>
              <a:t>Weights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F906EE2-C8A5-4647-BAED-10548F3DB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EE75F-A70A-4DDE-806F-11FC6A4583CD}" type="slidenum">
              <a:rPr lang="en-IN" smtClean="0"/>
              <a:t>17</a:t>
            </a:fld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BB1346-C9F5-4DD7-AC6C-F8F7DB2D7EE7}"/>
              </a:ext>
            </a:extLst>
          </p:cNvPr>
          <p:cNvSpPr/>
          <p:nvPr/>
        </p:nvSpPr>
        <p:spPr>
          <a:xfrm>
            <a:off x="3700732" y="4583044"/>
            <a:ext cx="80236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Networks automatically estimates the weights of the filter</a:t>
            </a:r>
          </a:p>
        </p:txBody>
      </p:sp>
    </p:spTree>
    <p:extLst>
      <p:ext uri="{BB962C8B-B14F-4D97-AF65-F5344CB8AC3E}">
        <p14:creationId xmlns:p14="http://schemas.microsoft.com/office/powerpoint/2010/main" val="119711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close up of a white wall&#10;&#10;Description generated with high confidence">
            <a:extLst>
              <a:ext uri="{FF2B5EF4-FFF2-40B4-BE49-F238E27FC236}">
                <a16:creationId xmlns:a16="http://schemas.microsoft.com/office/drawing/2014/main" id="{157C31AB-F26B-4C8A-A20E-50421950A8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3949"/>
          <a:stretch/>
        </p:blipFill>
        <p:spPr>
          <a:xfrm>
            <a:off x="5430310" y="1762125"/>
            <a:ext cx="6432126" cy="249069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532D6-8366-49B5-8660-D454F147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642A835-42B0-4300-9971-90BF2248F97D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19C80E-23F2-49CB-871F-C17664219825}"/>
              </a:ext>
            </a:extLst>
          </p:cNvPr>
          <p:cNvSpPr txBox="1"/>
          <p:nvPr/>
        </p:nvSpPr>
        <p:spPr>
          <a:xfrm>
            <a:off x="68652" y="80568"/>
            <a:ext cx="7305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charset="0"/>
                <a:ea typeface="Times New Roman" charset="0"/>
                <a:cs typeface="Times New Roman" charset="0"/>
              </a:rPr>
              <a:t>More</a:t>
            </a:r>
            <a:r>
              <a:rPr lang="en-US" sz="4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latin typeface="Times New Roman" charset="0"/>
                <a:ea typeface="Times New Roman" charset="0"/>
                <a:cs typeface="Times New Roman" charset="0"/>
              </a:rPr>
              <a:t>Intuition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C8CD0F-192C-420A-90F1-A45646C71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35" y="1895519"/>
            <a:ext cx="4943475" cy="32670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066045-33DB-46E9-BC47-6F385A65EAA4}"/>
              </a:ext>
            </a:extLst>
          </p:cNvPr>
          <p:cNvSpPr txBox="1"/>
          <p:nvPr/>
        </p:nvSpPr>
        <p:spPr>
          <a:xfrm>
            <a:off x="5736187" y="4252823"/>
            <a:ext cx="2415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Pixel representation of a filter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066045-33DB-46E9-BC47-6F385A65EAA4}"/>
              </a:ext>
            </a:extLst>
          </p:cNvPr>
          <p:cNvSpPr txBox="1"/>
          <p:nvPr/>
        </p:nvSpPr>
        <p:spPr>
          <a:xfrm>
            <a:off x="8774312" y="4252823"/>
            <a:ext cx="2415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Edge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2915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E224-EECD-4580-85E7-ADB3BDE2F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11687" cy="489228"/>
          </a:xfrm>
        </p:spPr>
        <p:txBody>
          <a:bodyPr>
            <a:normAutofit fontScale="90000"/>
          </a:bodyPr>
          <a:lstStyle/>
          <a:p>
            <a:r>
              <a:rPr lang="en-IN" sz="3600" dirty="0">
                <a:latin typeface="Times New Roman" charset="0"/>
                <a:ea typeface="Times New Roman" charset="0"/>
                <a:cs typeface="Times New Roman" charset="0"/>
              </a:rPr>
              <a:t>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9A449-54FB-4921-AD8A-C7137FEDF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721" y="1015831"/>
            <a:ext cx="8915400" cy="42281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>
                <a:cs typeface="Times New Roman" panose="02020603050405020304" pitchFamily="18" charset="0"/>
              </a:rPr>
              <a:t>Convolution is just another way of computing W</a:t>
            </a:r>
            <a:r>
              <a:rPr lang="en-IN" sz="2000" baseline="30000" dirty="0">
                <a:cs typeface="Times New Roman" panose="02020603050405020304" pitchFamily="18" charset="0"/>
              </a:rPr>
              <a:t>T</a:t>
            </a:r>
            <a:r>
              <a:rPr lang="en-IN" sz="2000" dirty="0">
                <a:cs typeface="Times New Roman" panose="02020603050405020304" pitchFamily="18" charset="0"/>
              </a:rPr>
              <a:t>X</a:t>
            </a:r>
          </a:p>
          <a:p>
            <a:pPr marL="0" indent="0">
              <a:buNone/>
            </a:pPr>
            <a:endParaRPr lang="en-IN" sz="20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>
                <a:cs typeface="Times New Roman" panose="02020603050405020304" pitchFamily="18" charset="0"/>
              </a:rPr>
              <a:t>In CNN, </a:t>
            </a:r>
            <a:r>
              <a:rPr lang="en-IN" sz="2000" b="1" dirty="0">
                <a:cs typeface="Times New Roman" panose="02020603050405020304" pitchFamily="18" charset="0"/>
              </a:rPr>
              <a:t>input</a:t>
            </a:r>
            <a:r>
              <a:rPr lang="en-IN" sz="2000" dirty="0">
                <a:cs typeface="Times New Roman" panose="02020603050405020304" pitchFamily="18" charset="0"/>
              </a:rPr>
              <a:t> is </a:t>
            </a:r>
            <a:r>
              <a:rPr lang="en-IN" sz="2000" b="1" dirty="0">
                <a:cs typeface="Times New Roman" panose="02020603050405020304" pitchFamily="18" charset="0"/>
              </a:rPr>
              <a:t>image</a:t>
            </a:r>
            <a:r>
              <a:rPr lang="en-IN" sz="2000" dirty="0">
                <a:cs typeface="Times New Roman" panose="02020603050405020304" pitchFamily="18" charset="0"/>
              </a:rPr>
              <a:t>, </a:t>
            </a:r>
            <a:r>
              <a:rPr lang="en-IN" sz="2000" b="1" dirty="0">
                <a:cs typeface="Times New Roman" panose="02020603050405020304" pitchFamily="18" charset="0"/>
              </a:rPr>
              <a:t>kernel </a:t>
            </a:r>
            <a:r>
              <a:rPr lang="en-IN" sz="2000" dirty="0">
                <a:cs typeface="Times New Roman" panose="02020603050405020304" pitchFamily="18" charset="0"/>
              </a:rPr>
              <a:t>is </a:t>
            </a:r>
            <a:r>
              <a:rPr lang="en-IN" sz="2000" b="1" dirty="0">
                <a:cs typeface="Times New Roman" panose="02020603050405020304" pitchFamily="18" charset="0"/>
              </a:rPr>
              <a:t>convolution filter </a:t>
            </a:r>
            <a:r>
              <a:rPr lang="en-IN" sz="2000" dirty="0">
                <a:cs typeface="Times New Roman" panose="02020603050405020304" pitchFamily="18" charset="0"/>
              </a:rPr>
              <a:t>to be learned, </a:t>
            </a:r>
            <a:r>
              <a:rPr lang="en-IN" sz="2000" b="1" dirty="0">
                <a:cs typeface="Times New Roman" panose="02020603050405020304" pitchFamily="18" charset="0"/>
              </a:rPr>
              <a:t>response</a:t>
            </a:r>
            <a:r>
              <a:rPr lang="en-IN" sz="2000" dirty="0">
                <a:cs typeface="Times New Roman" panose="02020603050405020304" pitchFamily="18" charset="0"/>
              </a:rPr>
              <a:t> is the </a:t>
            </a:r>
            <a:r>
              <a:rPr lang="en-IN" sz="2000" b="1" dirty="0">
                <a:cs typeface="Times New Roman" panose="02020603050405020304" pitchFamily="18" charset="0"/>
              </a:rPr>
              <a:t>feature map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110606-F074-45C0-B264-F271486FE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EE75F-A70A-4DDE-806F-11FC6A4583CD}" type="slidenum">
              <a:rPr lang="en-IN" smtClean="0"/>
              <a:t>19</a:t>
            </a:fld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AE65F1-44B6-4DD0-810A-B9C5144D5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393" y="2713875"/>
            <a:ext cx="6315471" cy="364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195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Related image">
            <a:extLst>
              <a:ext uri="{FF2B5EF4-FFF2-40B4-BE49-F238E27FC236}">
                <a16:creationId xmlns:a16="http://schemas.microsoft.com/office/drawing/2014/main" id="{3109D840-CE46-4F4A-92C5-B9970D98D6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 descr="A cat with its mouth open&#10;&#10;Description generated with very high confidence">
            <a:extLst>
              <a:ext uri="{FF2B5EF4-FFF2-40B4-BE49-F238E27FC236}">
                <a16:creationId xmlns:a16="http://schemas.microsoft.com/office/drawing/2014/main" id="{BD220C1F-822B-494F-A6DC-47F6AF9463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88"/>
          <a:stretch/>
        </p:blipFill>
        <p:spPr>
          <a:xfrm>
            <a:off x="4752369" y="3332790"/>
            <a:ext cx="3560112" cy="25787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826A6C-E552-4EAE-A008-CB4182626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94" y="336617"/>
            <a:ext cx="3288545" cy="20064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C682AD-C6B7-42E3-ADFE-8794C9F485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089"/>
          <a:stretch/>
        </p:blipFill>
        <p:spPr>
          <a:xfrm>
            <a:off x="7856693" y="424126"/>
            <a:ext cx="3560113" cy="20061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4267F7-A670-4C8E-AD08-3D7E193B91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036" b="10675"/>
          <a:stretch/>
        </p:blipFill>
        <p:spPr>
          <a:xfrm>
            <a:off x="697029" y="3381109"/>
            <a:ext cx="3953217" cy="25304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1BFBF5-A462-4B95-B855-E2DDAB62BA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6443" y="336853"/>
            <a:ext cx="2678336" cy="20061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A5AD1C-F56E-427B-8F05-134B44FBE5E0}"/>
              </a:ext>
            </a:extLst>
          </p:cNvPr>
          <p:cNvSpPr txBox="1"/>
          <p:nvPr/>
        </p:nvSpPr>
        <p:spPr>
          <a:xfrm>
            <a:off x="1577130" y="2516697"/>
            <a:ext cx="1772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 Recognition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CCEEC4-4327-4377-9E91-A0851672586D}"/>
              </a:ext>
            </a:extLst>
          </p:cNvPr>
          <p:cNvSpPr txBox="1"/>
          <p:nvPr/>
        </p:nvSpPr>
        <p:spPr>
          <a:xfrm>
            <a:off x="4976791" y="2440478"/>
            <a:ext cx="181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Style Transferring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E0353C-5AFF-4CE6-BEFB-4BC9B7AD1604}"/>
              </a:ext>
            </a:extLst>
          </p:cNvPr>
          <p:cNvSpPr txBox="1"/>
          <p:nvPr/>
        </p:nvSpPr>
        <p:spPr>
          <a:xfrm>
            <a:off x="8414604" y="2516875"/>
            <a:ext cx="2807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Image quality enhancement</a:t>
            </a:r>
          </a:p>
          <a:p>
            <a:pPr algn="ctr"/>
            <a:r>
              <a:rPr lang="en-US" dirty="0"/>
              <a:t>Beautification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F03556-6591-4CBC-B7C2-BD3E5F0ACCCC}"/>
              </a:ext>
            </a:extLst>
          </p:cNvPr>
          <p:cNvSpPr txBox="1"/>
          <p:nvPr/>
        </p:nvSpPr>
        <p:spPr>
          <a:xfrm>
            <a:off x="1258349" y="6274965"/>
            <a:ext cx="3327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 detection (Self driving car)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7F9D70-6187-41AB-A5BC-06113D76BE24}"/>
              </a:ext>
            </a:extLst>
          </p:cNvPr>
          <p:cNvSpPr txBox="1"/>
          <p:nvPr/>
        </p:nvSpPr>
        <p:spPr>
          <a:xfrm>
            <a:off x="5369628" y="6274965"/>
            <a:ext cx="1458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Classification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4369F1-D79D-41C2-A14E-61269842FD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8229"/>
          <a:stretch/>
        </p:blipFill>
        <p:spPr>
          <a:xfrm>
            <a:off x="8414604" y="3447634"/>
            <a:ext cx="3573783" cy="246390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77E02A5-D971-4193-BA06-2395767B5254}"/>
              </a:ext>
            </a:extLst>
          </p:cNvPr>
          <p:cNvSpPr txBox="1"/>
          <p:nvPr/>
        </p:nvSpPr>
        <p:spPr>
          <a:xfrm>
            <a:off x="9275881" y="6266212"/>
            <a:ext cx="2141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Gesture Recognition </a:t>
            </a:r>
          </a:p>
        </p:txBody>
      </p:sp>
    </p:spTree>
    <p:extLst>
      <p:ext uri="{BB962C8B-B14F-4D97-AF65-F5344CB8AC3E}">
        <p14:creationId xmlns:p14="http://schemas.microsoft.com/office/powerpoint/2010/main" val="185433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6300E-B2FF-458D-9A85-5F26A42AD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71637"/>
          </a:xfrm>
        </p:spPr>
        <p:txBody>
          <a:bodyPr>
            <a:normAutofit fontScale="90000"/>
          </a:bodyPr>
          <a:lstStyle/>
          <a:p>
            <a:r>
              <a:rPr lang="en-IN" sz="3200" dirty="0">
                <a:latin typeface="Times New Roman" charset="0"/>
                <a:ea typeface="Times New Roman" charset="0"/>
                <a:cs typeface="Times New Roman" charset="0"/>
              </a:rPr>
              <a:t>Padding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AD304-B117-470C-B162-CF1B2F346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179" y="885515"/>
            <a:ext cx="10688320" cy="4453483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Padding is used to preserve the original dimensions of the input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Zeros are added to outside of the input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zero layers depend upon the size of the kernel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3E646B-E94D-423E-B574-E8DB8A2AC9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464" b="13721"/>
          <a:stretch/>
        </p:blipFill>
        <p:spPr>
          <a:xfrm>
            <a:off x="5114735" y="3839387"/>
            <a:ext cx="1580048" cy="269952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841CAEC-5B87-4AE4-8874-C01C90C1F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EE75F-A70A-4DDE-806F-11FC6A4583CD}" type="slidenum">
              <a:rPr lang="en-IN" smtClean="0"/>
              <a:t>20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73C555-B2B4-4369-80E5-9D84940E48E3}"/>
              </a:ext>
            </a:extLst>
          </p:cNvPr>
          <p:cNvSpPr txBox="1"/>
          <p:nvPr/>
        </p:nvSpPr>
        <p:spPr>
          <a:xfrm>
            <a:off x="8426390" y="5866821"/>
            <a:ext cx="1789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5X5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67584A-4C80-4158-9064-3DA10B98A1D7}"/>
              </a:ext>
            </a:extLst>
          </p:cNvPr>
          <p:cNvSpPr txBox="1"/>
          <p:nvPr/>
        </p:nvSpPr>
        <p:spPr>
          <a:xfrm>
            <a:off x="1928719" y="5904179"/>
            <a:ext cx="274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5X5 (with padding)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3E646B-E94D-423E-B574-E8DB8A2AC9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36" r="39410" b="13721"/>
          <a:stretch/>
        </p:blipFill>
        <p:spPr>
          <a:xfrm>
            <a:off x="1575795" y="3287493"/>
            <a:ext cx="3081740" cy="269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3E646B-E94D-423E-B574-E8DB8A2AC9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50" r="1554" b="17753"/>
          <a:stretch/>
        </p:blipFill>
        <p:spPr>
          <a:xfrm>
            <a:off x="7429500" y="3255158"/>
            <a:ext cx="2146300" cy="257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2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A8BA864-24E7-49E9-8B34-C08649B6BE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3763" y="1475780"/>
          <a:ext cx="3111498" cy="29667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8583">
                  <a:extLst>
                    <a:ext uri="{9D8B030D-6E8A-4147-A177-3AD203B41FA5}">
                      <a16:colId xmlns:a16="http://schemas.microsoft.com/office/drawing/2014/main" val="2882495507"/>
                    </a:ext>
                  </a:extLst>
                </a:gridCol>
                <a:gridCol w="518583">
                  <a:extLst>
                    <a:ext uri="{9D8B030D-6E8A-4147-A177-3AD203B41FA5}">
                      <a16:colId xmlns:a16="http://schemas.microsoft.com/office/drawing/2014/main" val="458661407"/>
                    </a:ext>
                  </a:extLst>
                </a:gridCol>
                <a:gridCol w="518583">
                  <a:extLst>
                    <a:ext uri="{9D8B030D-6E8A-4147-A177-3AD203B41FA5}">
                      <a16:colId xmlns:a16="http://schemas.microsoft.com/office/drawing/2014/main" val="4180194244"/>
                    </a:ext>
                  </a:extLst>
                </a:gridCol>
                <a:gridCol w="518583">
                  <a:extLst>
                    <a:ext uri="{9D8B030D-6E8A-4147-A177-3AD203B41FA5}">
                      <a16:colId xmlns:a16="http://schemas.microsoft.com/office/drawing/2014/main" val="3608404568"/>
                    </a:ext>
                  </a:extLst>
                </a:gridCol>
                <a:gridCol w="518583">
                  <a:extLst>
                    <a:ext uri="{9D8B030D-6E8A-4147-A177-3AD203B41FA5}">
                      <a16:colId xmlns:a16="http://schemas.microsoft.com/office/drawing/2014/main" val="3617064922"/>
                    </a:ext>
                  </a:extLst>
                </a:gridCol>
                <a:gridCol w="518583">
                  <a:extLst>
                    <a:ext uri="{9D8B030D-6E8A-4147-A177-3AD203B41FA5}">
                      <a16:colId xmlns:a16="http://schemas.microsoft.com/office/drawing/2014/main" val="2317584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03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887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751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588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785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011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20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230179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C6B4F48-06A9-4CA4-84BE-A9F8578805FA}"/>
              </a:ext>
            </a:extLst>
          </p:cNvPr>
          <p:cNvGraphicFramePr>
            <a:graphicFrameLocks noGrp="1"/>
          </p:cNvGraphicFramePr>
          <p:nvPr/>
        </p:nvGraphicFramePr>
        <p:xfrm>
          <a:off x="767346" y="1461747"/>
          <a:ext cx="524711" cy="29667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4711">
                  <a:extLst>
                    <a:ext uri="{9D8B030D-6E8A-4147-A177-3AD203B41FA5}">
                      <a16:colId xmlns:a16="http://schemas.microsoft.com/office/drawing/2014/main" val="892534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256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803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7497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187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911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455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810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37209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7B57BA9-75DC-41ED-867D-9EDE0DB97C29}"/>
              </a:ext>
            </a:extLst>
          </p:cNvPr>
          <p:cNvGraphicFramePr>
            <a:graphicFrameLocks noGrp="1"/>
          </p:cNvGraphicFramePr>
          <p:nvPr/>
        </p:nvGraphicFramePr>
        <p:xfrm>
          <a:off x="4426968" y="1475780"/>
          <a:ext cx="524711" cy="29667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4711">
                  <a:extLst>
                    <a:ext uri="{9D8B030D-6E8A-4147-A177-3AD203B41FA5}">
                      <a16:colId xmlns:a16="http://schemas.microsoft.com/office/drawing/2014/main" val="892534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256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803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7497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187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911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455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810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37209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A0FE1D6-6266-4ED8-BF86-A5BF5DFEE258}"/>
              </a:ext>
            </a:extLst>
          </p:cNvPr>
          <p:cNvSpPr txBox="1"/>
          <p:nvPr/>
        </p:nvSpPr>
        <p:spPr>
          <a:xfrm>
            <a:off x="1253791" y="4621026"/>
            <a:ext cx="3985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nXn</a:t>
            </a:r>
            <a:r>
              <a:rPr lang="en-US" sz="2000" dirty="0"/>
              <a:t>    6X6 to 8X8 Padding=1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8D15F1A-A6AF-45B7-99E1-CAA0EA2569FF}"/>
              </a:ext>
            </a:extLst>
          </p:cNvPr>
          <p:cNvGraphicFramePr>
            <a:graphicFrameLocks noGrp="1"/>
          </p:cNvGraphicFramePr>
          <p:nvPr/>
        </p:nvGraphicFramePr>
        <p:xfrm>
          <a:off x="5954296" y="2476277"/>
          <a:ext cx="1896309" cy="1112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32103">
                  <a:extLst>
                    <a:ext uri="{9D8B030D-6E8A-4147-A177-3AD203B41FA5}">
                      <a16:colId xmlns:a16="http://schemas.microsoft.com/office/drawing/2014/main" val="2735915442"/>
                    </a:ext>
                  </a:extLst>
                </a:gridCol>
                <a:gridCol w="632103">
                  <a:extLst>
                    <a:ext uri="{9D8B030D-6E8A-4147-A177-3AD203B41FA5}">
                      <a16:colId xmlns:a16="http://schemas.microsoft.com/office/drawing/2014/main" val="11134176"/>
                    </a:ext>
                  </a:extLst>
                </a:gridCol>
                <a:gridCol w="632103">
                  <a:extLst>
                    <a:ext uri="{9D8B030D-6E8A-4147-A177-3AD203B41FA5}">
                      <a16:colId xmlns:a16="http://schemas.microsoft.com/office/drawing/2014/main" val="3649780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2641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881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33976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229EC0E-432D-4E3B-839C-8F0193243DCC}"/>
              </a:ext>
            </a:extLst>
          </p:cNvPr>
          <p:cNvSpPr txBox="1"/>
          <p:nvPr/>
        </p:nvSpPr>
        <p:spPr>
          <a:xfrm>
            <a:off x="5239753" y="2869532"/>
            <a:ext cx="34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1CF514-FF45-4137-A1CE-4DF911D507CC}"/>
              </a:ext>
            </a:extLst>
          </p:cNvPr>
          <p:cNvSpPr txBox="1"/>
          <p:nvPr/>
        </p:nvSpPr>
        <p:spPr>
          <a:xfrm>
            <a:off x="8259679" y="2947737"/>
            <a:ext cx="360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53A35E6-5BEB-4C09-A191-9CB8565B4D0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029700" y="2019883"/>
          <a:ext cx="254601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336">
                  <a:extLst>
                    <a:ext uri="{9D8B030D-6E8A-4147-A177-3AD203B41FA5}">
                      <a16:colId xmlns:a16="http://schemas.microsoft.com/office/drawing/2014/main" val="1837529978"/>
                    </a:ext>
                  </a:extLst>
                </a:gridCol>
                <a:gridCol w="424336">
                  <a:extLst>
                    <a:ext uri="{9D8B030D-6E8A-4147-A177-3AD203B41FA5}">
                      <a16:colId xmlns:a16="http://schemas.microsoft.com/office/drawing/2014/main" val="1044190415"/>
                    </a:ext>
                  </a:extLst>
                </a:gridCol>
                <a:gridCol w="424336">
                  <a:extLst>
                    <a:ext uri="{9D8B030D-6E8A-4147-A177-3AD203B41FA5}">
                      <a16:colId xmlns:a16="http://schemas.microsoft.com/office/drawing/2014/main" val="102871311"/>
                    </a:ext>
                  </a:extLst>
                </a:gridCol>
                <a:gridCol w="424336">
                  <a:extLst>
                    <a:ext uri="{9D8B030D-6E8A-4147-A177-3AD203B41FA5}">
                      <a16:colId xmlns:a16="http://schemas.microsoft.com/office/drawing/2014/main" val="4242875399"/>
                    </a:ext>
                  </a:extLst>
                </a:gridCol>
                <a:gridCol w="424336">
                  <a:extLst>
                    <a:ext uri="{9D8B030D-6E8A-4147-A177-3AD203B41FA5}">
                      <a16:colId xmlns:a16="http://schemas.microsoft.com/office/drawing/2014/main" val="1601766176"/>
                    </a:ext>
                  </a:extLst>
                </a:gridCol>
                <a:gridCol w="424336">
                  <a:extLst>
                    <a:ext uri="{9D8B030D-6E8A-4147-A177-3AD203B41FA5}">
                      <a16:colId xmlns:a16="http://schemas.microsoft.com/office/drawing/2014/main" val="2455918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2047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179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833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146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320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82325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1903266-1BC5-4DC2-BCF6-8CD10B8B86EA}"/>
              </a:ext>
            </a:extLst>
          </p:cNvPr>
          <p:cNvSpPr txBox="1"/>
          <p:nvPr/>
        </p:nvSpPr>
        <p:spPr>
          <a:xfrm>
            <a:off x="7191375" y="4526169"/>
            <a:ext cx="5000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(n-f+1)X(n-f+1) to (n+2p-f+1)X(n+2p-f+1)</a:t>
            </a:r>
          </a:p>
          <a:p>
            <a:pPr algn="ctr"/>
            <a:r>
              <a:rPr lang="en-US" sz="2000" dirty="0"/>
              <a:t>Valid       to      same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876F5F-ACED-41E5-934E-88663B5100CE}"/>
              </a:ext>
            </a:extLst>
          </p:cNvPr>
          <p:cNvSpPr txBox="1"/>
          <p:nvPr/>
        </p:nvSpPr>
        <p:spPr>
          <a:xfrm>
            <a:off x="6408820" y="3803297"/>
            <a:ext cx="1417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    3X3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1CC08A-CD69-4064-B6B7-544E0CBE28EA}"/>
              </a:ext>
            </a:extLst>
          </p:cNvPr>
          <p:cNvSpPr txBox="1"/>
          <p:nvPr/>
        </p:nvSpPr>
        <p:spPr>
          <a:xfrm>
            <a:off x="379679" y="717135"/>
            <a:ext cx="2947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Stride=s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A432E77-80BE-407A-B49C-573C98E05253}"/>
                  </a:ext>
                </a:extLst>
              </p:cNvPr>
              <p:cNvSpPr txBox="1"/>
              <p:nvPr/>
            </p:nvSpPr>
            <p:spPr>
              <a:xfrm>
                <a:off x="7754541" y="5714810"/>
                <a:ext cx="4678279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Floor(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+1)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nor/>
                      </m:rPr>
                      <a:rPr lang="en-IN" sz="2000" b="0" i="0" smtClean="0"/>
                      <m:t>  </m:t>
                    </m:r>
                    <m:r>
                      <m:rPr>
                        <m:nor/>
                      </m:rPr>
                      <a:rPr lang="en-US" sz="2000" dirty="0"/>
                      <m:t>Floor</m:t>
                    </m:r>
                    <m:r>
                      <m:rPr>
                        <m:nor/>
                      </m:rPr>
                      <a:rPr lang="en-US" sz="2000" dirty="0"/>
                      <m:t>(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A432E77-80BE-407A-B49C-573C98E05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541" y="5714810"/>
                <a:ext cx="4678279" cy="538609"/>
              </a:xfrm>
              <a:prstGeom prst="rect">
                <a:avLst/>
              </a:prstGeom>
              <a:blipFill>
                <a:blip r:embed="rId2"/>
                <a:stretch>
                  <a:fillRect l="-1302" b="-786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46E4B71-F9E3-43D7-B7AF-D193EEBD3E4E}"/>
              </a:ext>
            </a:extLst>
          </p:cNvPr>
          <p:cNvSpPr txBox="1"/>
          <p:nvPr/>
        </p:nvSpPr>
        <p:spPr>
          <a:xfrm>
            <a:off x="0" y="0"/>
            <a:ext cx="530693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dirty="0">
                <a:latin typeface="Times New Roman" charset="0"/>
                <a:ea typeface="Times New Roman" charset="0"/>
                <a:cs typeface="Times New Roman" charset="0"/>
              </a:rPr>
              <a:t>Padding</a:t>
            </a:r>
          </a:p>
        </p:txBody>
      </p:sp>
    </p:spTree>
    <p:extLst>
      <p:ext uri="{BB962C8B-B14F-4D97-AF65-F5344CB8AC3E}">
        <p14:creationId xmlns:p14="http://schemas.microsoft.com/office/powerpoint/2010/main" val="88783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EF5FE-F001-426B-8758-3C505037E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2A835-42B0-4300-9971-90BF2248F97D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41168-FA88-49D6-9D0C-348473400DBE}"/>
              </a:ext>
            </a:extLst>
          </p:cNvPr>
          <p:cNvSpPr txBox="1"/>
          <p:nvPr/>
        </p:nvSpPr>
        <p:spPr>
          <a:xfrm>
            <a:off x="0" y="15176"/>
            <a:ext cx="489585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dirty="0">
                <a:latin typeface="Times New Roman" charset="0"/>
                <a:ea typeface="Times New Roman" charset="0"/>
                <a:cs typeface="Times New Roman" charset="0"/>
              </a:rPr>
              <a:t>Stride</a:t>
            </a:r>
          </a:p>
        </p:txBody>
      </p:sp>
      <p:pic>
        <p:nvPicPr>
          <p:cNvPr id="6" name="Picture 5" descr="Screen Clipping">
            <a:extLst>
              <a:ext uri="{FF2B5EF4-FFF2-40B4-BE49-F238E27FC236}">
                <a16:creationId xmlns:a16="http://schemas.microsoft.com/office/drawing/2014/main" id="{442F2741-62B4-4636-8087-734C5D216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20" y="851445"/>
            <a:ext cx="4773511" cy="490958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7515F4D-A0B9-4979-A04B-D33D48D2543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626269" y="2749047"/>
          <a:ext cx="2313069" cy="16383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71023">
                  <a:extLst>
                    <a:ext uri="{9D8B030D-6E8A-4147-A177-3AD203B41FA5}">
                      <a16:colId xmlns:a16="http://schemas.microsoft.com/office/drawing/2014/main" val="1039579437"/>
                    </a:ext>
                  </a:extLst>
                </a:gridCol>
                <a:gridCol w="771023">
                  <a:extLst>
                    <a:ext uri="{9D8B030D-6E8A-4147-A177-3AD203B41FA5}">
                      <a16:colId xmlns:a16="http://schemas.microsoft.com/office/drawing/2014/main" val="3979055405"/>
                    </a:ext>
                  </a:extLst>
                </a:gridCol>
                <a:gridCol w="771023">
                  <a:extLst>
                    <a:ext uri="{9D8B030D-6E8A-4147-A177-3AD203B41FA5}">
                      <a16:colId xmlns:a16="http://schemas.microsoft.com/office/drawing/2014/main" val="3924689820"/>
                    </a:ext>
                  </a:extLst>
                </a:gridCol>
              </a:tblGrid>
              <a:tr h="546100"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476093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814131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41061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00AB71D-12B0-40EB-A1DA-8258B4FBBC9F}"/>
              </a:ext>
            </a:extLst>
          </p:cNvPr>
          <p:cNvSpPr txBox="1"/>
          <p:nvPr/>
        </p:nvSpPr>
        <p:spPr>
          <a:xfrm>
            <a:off x="5128462" y="5744596"/>
            <a:ext cx="2947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Stride=s  (3 Here)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C3E1DAC-168C-420E-98BD-E7CF866D2890}"/>
                  </a:ext>
                </a:extLst>
              </p:cNvPr>
              <p:cNvSpPr txBox="1"/>
              <p:nvPr/>
            </p:nvSpPr>
            <p:spPr>
              <a:xfrm>
                <a:off x="7399420" y="5630939"/>
                <a:ext cx="4678279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Floor(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+1)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nor/>
                      </m:rPr>
                      <a:rPr lang="en-US" sz="2000" dirty="0"/>
                      <m:t>Floor</m:t>
                    </m:r>
                    <m:r>
                      <m:rPr>
                        <m:nor/>
                      </m:rPr>
                      <a:rPr lang="en-US" sz="2000" dirty="0"/>
                      <m:t>(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C3E1DAC-168C-420E-98BD-E7CF866D2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420" y="5630939"/>
                <a:ext cx="4678279" cy="538609"/>
              </a:xfrm>
              <a:prstGeom prst="rect">
                <a:avLst/>
              </a:prstGeom>
              <a:blipFill>
                <a:blip r:embed="rId3"/>
                <a:stretch>
                  <a:fillRect l="-1434" b="-90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4AE772E-CBA9-41E2-8ACA-FCBBB71E2E8C}"/>
              </a:ext>
            </a:extLst>
          </p:cNvPr>
          <p:cNvSpPr txBox="1"/>
          <p:nvPr/>
        </p:nvSpPr>
        <p:spPr>
          <a:xfrm>
            <a:off x="6115146" y="4667739"/>
            <a:ext cx="2947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3X3 Filter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8FD046-3616-48A1-B715-FF252A2123E8}"/>
              </a:ext>
            </a:extLst>
          </p:cNvPr>
          <p:cNvSpPr txBox="1"/>
          <p:nvPr/>
        </p:nvSpPr>
        <p:spPr>
          <a:xfrm>
            <a:off x="1185614" y="5801284"/>
            <a:ext cx="2947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6X6 Matrix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2D2471F-E128-4625-B50E-FB5C0A6368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813800" y="3197357"/>
          <a:ext cx="2947738" cy="741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73869">
                  <a:extLst>
                    <a:ext uri="{9D8B030D-6E8A-4147-A177-3AD203B41FA5}">
                      <a16:colId xmlns:a16="http://schemas.microsoft.com/office/drawing/2014/main" val="981557695"/>
                    </a:ext>
                  </a:extLst>
                </a:gridCol>
                <a:gridCol w="1473869">
                  <a:extLst>
                    <a:ext uri="{9D8B030D-6E8A-4147-A177-3AD203B41FA5}">
                      <a16:colId xmlns:a16="http://schemas.microsoft.com/office/drawing/2014/main" val="18584333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038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613966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B0A2B6D-7DA6-47BE-A06E-9AF54AF5AA94}"/>
              </a:ext>
            </a:extLst>
          </p:cNvPr>
          <p:cNvSpPr txBox="1"/>
          <p:nvPr/>
        </p:nvSpPr>
        <p:spPr>
          <a:xfrm>
            <a:off x="9897598" y="4209739"/>
            <a:ext cx="780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2X2</a:t>
            </a:r>
          </a:p>
        </p:txBody>
      </p:sp>
    </p:spTree>
    <p:extLst>
      <p:ext uri="{BB962C8B-B14F-4D97-AF65-F5344CB8AC3E}">
        <p14:creationId xmlns:p14="http://schemas.microsoft.com/office/powerpoint/2010/main" val="259045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>
            <a:extLst>
              <a:ext uri="{FF2B5EF4-FFF2-40B4-BE49-F238E27FC236}">
                <a16:creationId xmlns:a16="http://schemas.microsoft.com/office/drawing/2014/main" id="{2A6D56DD-CF8B-45E6-8B01-DADC33283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42" y="1515785"/>
            <a:ext cx="11533716" cy="38264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1247AC-4C6E-4E6F-A8FB-15F1F3012E38}"/>
              </a:ext>
            </a:extLst>
          </p:cNvPr>
          <p:cNvSpPr txBox="1"/>
          <p:nvPr/>
        </p:nvSpPr>
        <p:spPr>
          <a:xfrm>
            <a:off x="3762375" y="390525"/>
            <a:ext cx="4257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Times New Roman" charset="0"/>
                <a:ea typeface="Times New Roman" charset="0"/>
                <a:cs typeface="Times New Roman" charset="0"/>
              </a:rPr>
              <a:t>Channels</a:t>
            </a:r>
            <a:r>
              <a:rPr lang="en-US" sz="4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24C20-FC93-4299-855F-0DB0D1A3F561}"/>
              </a:ext>
            </a:extLst>
          </p:cNvPr>
          <p:cNvSpPr txBox="1"/>
          <p:nvPr/>
        </p:nvSpPr>
        <p:spPr>
          <a:xfrm>
            <a:off x="1580273" y="5359478"/>
            <a:ext cx="1404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6X6 Matrix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CA55B4-2ACD-4B6D-8064-DA448D146896}"/>
              </a:ext>
            </a:extLst>
          </p:cNvPr>
          <p:cNvSpPr txBox="1"/>
          <p:nvPr/>
        </p:nvSpPr>
        <p:spPr>
          <a:xfrm>
            <a:off x="6483062" y="4523872"/>
            <a:ext cx="1306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3X3 Filter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B74178-D37F-4595-84A8-1836EF24B382}"/>
              </a:ext>
            </a:extLst>
          </p:cNvPr>
          <p:cNvSpPr txBox="1"/>
          <p:nvPr/>
        </p:nvSpPr>
        <p:spPr>
          <a:xfrm>
            <a:off x="6096000" y="5559533"/>
            <a:ext cx="2947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Padding =0 Stride=1</a:t>
            </a:r>
          </a:p>
        </p:txBody>
      </p:sp>
    </p:spTree>
    <p:extLst>
      <p:ext uri="{BB962C8B-B14F-4D97-AF65-F5344CB8AC3E}">
        <p14:creationId xmlns:p14="http://schemas.microsoft.com/office/powerpoint/2010/main" val="287814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7A98B9-434A-4B0B-A800-D8E0F478F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43" y="689394"/>
            <a:ext cx="10458450" cy="5772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3C3F54-B6E4-45FC-9427-2D03F07EEDEE}"/>
              </a:ext>
            </a:extLst>
          </p:cNvPr>
          <p:cNvSpPr txBox="1"/>
          <p:nvPr/>
        </p:nvSpPr>
        <p:spPr>
          <a:xfrm>
            <a:off x="2130724" y="4771797"/>
            <a:ext cx="1345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 X n X </a:t>
            </a:r>
            <a:r>
              <a:rPr lang="en-US" sz="2000" dirty="0" err="1" smtClean="0"/>
              <a:t>n</a:t>
            </a:r>
            <a:r>
              <a:rPr lang="en-US" sz="2000" baseline="-25000" dirty="0" err="1" smtClean="0"/>
              <a:t>c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3C3F54-B6E4-45FC-9427-2D03F07EEDEE}"/>
              </a:ext>
            </a:extLst>
          </p:cNvPr>
          <p:cNvSpPr txBox="1"/>
          <p:nvPr/>
        </p:nvSpPr>
        <p:spPr>
          <a:xfrm>
            <a:off x="6359914" y="5832564"/>
            <a:ext cx="1063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 X f X </a:t>
            </a:r>
            <a:r>
              <a:rPr lang="en-US" sz="2000" dirty="0" err="1" smtClean="0"/>
              <a:t>n</a:t>
            </a:r>
            <a:r>
              <a:rPr lang="en-US" sz="2000" baseline="-25000" dirty="0" err="1" smtClean="0"/>
              <a:t>c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3C3F54-B6E4-45FC-9427-2D03F07EEDEE}"/>
              </a:ext>
            </a:extLst>
          </p:cNvPr>
          <p:cNvSpPr txBox="1"/>
          <p:nvPr/>
        </p:nvSpPr>
        <p:spPr>
          <a:xfrm>
            <a:off x="8499895" y="6061434"/>
            <a:ext cx="3430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n-f+1Xn-f+1Xn</a:t>
            </a:r>
            <a:r>
              <a:rPr lang="en-US" sz="2000" baseline="-25000" dirty="0" smtClean="0"/>
              <a:t>c</a:t>
            </a:r>
            <a:r>
              <a:rPr lang="en-US" sz="2000" baseline="-25000" dirty="0"/>
              <a:t>’   </a:t>
            </a:r>
            <a:r>
              <a:rPr lang="en-US" sz="2000" dirty="0"/>
              <a:t>c’=no of filters</a:t>
            </a:r>
          </a:p>
        </p:txBody>
      </p:sp>
    </p:spTree>
    <p:extLst>
      <p:ext uri="{BB962C8B-B14F-4D97-AF65-F5344CB8AC3E}">
        <p14:creationId xmlns:p14="http://schemas.microsoft.com/office/powerpoint/2010/main" val="402096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>
            <a:extLst>
              <a:ext uri="{FF2B5EF4-FFF2-40B4-BE49-F238E27FC236}">
                <a16:creationId xmlns:a16="http://schemas.microsoft.com/office/drawing/2014/main" id="{75AEFA00-11F6-4F2D-86CB-F02C2A2EF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44" y="967048"/>
            <a:ext cx="6776534" cy="4659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CD70A7-26C1-4DA7-B2E4-B58FF96D7C0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63325" y="1359568"/>
          <a:ext cx="1894976" cy="149316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73744">
                  <a:extLst>
                    <a:ext uri="{9D8B030D-6E8A-4147-A177-3AD203B41FA5}">
                      <a16:colId xmlns:a16="http://schemas.microsoft.com/office/drawing/2014/main" val="4181447936"/>
                    </a:ext>
                  </a:extLst>
                </a:gridCol>
                <a:gridCol w="473744">
                  <a:extLst>
                    <a:ext uri="{9D8B030D-6E8A-4147-A177-3AD203B41FA5}">
                      <a16:colId xmlns:a16="http://schemas.microsoft.com/office/drawing/2014/main" val="2420437180"/>
                    </a:ext>
                  </a:extLst>
                </a:gridCol>
                <a:gridCol w="473744">
                  <a:extLst>
                    <a:ext uri="{9D8B030D-6E8A-4147-A177-3AD203B41FA5}">
                      <a16:colId xmlns:a16="http://schemas.microsoft.com/office/drawing/2014/main" val="1749159816"/>
                    </a:ext>
                  </a:extLst>
                </a:gridCol>
                <a:gridCol w="473744">
                  <a:extLst>
                    <a:ext uri="{9D8B030D-6E8A-4147-A177-3AD203B41FA5}">
                      <a16:colId xmlns:a16="http://schemas.microsoft.com/office/drawing/2014/main" val="174942095"/>
                    </a:ext>
                  </a:extLst>
                </a:gridCol>
              </a:tblGrid>
              <a:tr h="37329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139748"/>
                  </a:ext>
                </a:extLst>
              </a:tr>
              <a:tr h="37329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876632"/>
                  </a:ext>
                </a:extLst>
              </a:tr>
              <a:tr h="37329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876493"/>
                  </a:ext>
                </a:extLst>
              </a:tr>
              <a:tr h="37329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96575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8FA4F2-D94D-454F-A4D9-170A42A20FA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89392" y="3446832"/>
          <a:ext cx="1894976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73744">
                  <a:extLst>
                    <a:ext uri="{9D8B030D-6E8A-4147-A177-3AD203B41FA5}">
                      <a16:colId xmlns:a16="http://schemas.microsoft.com/office/drawing/2014/main" val="4181447936"/>
                    </a:ext>
                  </a:extLst>
                </a:gridCol>
                <a:gridCol w="473744">
                  <a:extLst>
                    <a:ext uri="{9D8B030D-6E8A-4147-A177-3AD203B41FA5}">
                      <a16:colId xmlns:a16="http://schemas.microsoft.com/office/drawing/2014/main" val="2420437180"/>
                    </a:ext>
                  </a:extLst>
                </a:gridCol>
                <a:gridCol w="473744">
                  <a:extLst>
                    <a:ext uri="{9D8B030D-6E8A-4147-A177-3AD203B41FA5}">
                      <a16:colId xmlns:a16="http://schemas.microsoft.com/office/drawing/2014/main" val="1749159816"/>
                    </a:ext>
                  </a:extLst>
                </a:gridCol>
                <a:gridCol w="473744">
                  <a:extLst>
                    <a:ext uri="{9D8B030D-6E8A-4147-A177-3AD203B41FA5}">
                      <a16:colId xmlns:a16="http://schemas.microsoft.com/office/drawing/2014/main" val="1749420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139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876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876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96575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43F5B-2082-4B07-9990-6076273B3B9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37827" y="3461091"/>
          <a:ext cx="1894976" cy="149316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73744">
                  <a:extLst>
                    <a:ext uri="{9D8B030D-6E8A-4147-A177-3AD203B41FA5}">
                      <a16:colId xmlns:a16="http://schemas.microsoft.com/office/drawing/2014/main" val="4181447936"/>
                    </a:ext>
                  </a:extLst>
                </a:gridCol>
                <a:gridCol w="473744">
                  <a:extLst>
                    <a:ext uri="{9D8B030D-6E8A-4147-A177-3AD203B41FA5}">
                      <a16:colId xmlns:a16="http://schemas.microsoft.com/office/drawing/2014/main" val="2420437180"/>
                    </a:ext>
                  </a:extLst>
                </a:gridCol>
                <a:gridCol w="473744">
                  <a:extLst>
                    <a:ext uri="{9D8B030D-6E8A-4147-A177-3AD203B41FA5}">
                      <a16:colId xmlns:a16="http://schemas.microsoft.com/office/drawing/2014/main" val="1749159816"/>
                    </a:ext>
                  </a:extLst>
                </a:gridCol>
                <a:gridCol w="473744">
                  <a:extLst>
                    <a:ext uri="{9D8B030D-6E8A-4147-A177-3AD203B41FA5}">
                      <a16:colId xmlns:a16="http://schemas.microsoft.com/office/drawing/2014/main" val="174942095"/>
                    </a:ext>
                  </a:extLst>
                </a:gridCol>
              </a:tblGrid>
              <a:tr h="37329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139748"/>
                  </a:ext>
                </a:extLst>
              </a:tr>
              <a:tr h="37329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876632"/>
                  </a:ext>
                </a:extLst>
              </a:tr>
              <a:tr h="37329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876493"/>
                  </a:ext>
                </a:extLst>
              </a:tr>
              <a:tr h="37329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96575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E9959BB-95F6-4D0B-8234-D079C15E5CB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797728" y="1369586"/>
          <a:ext cx="1894976" cy="149316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73744">
                  <a:extLst>
                    <a:ext uri="{9D8B030D-6E8A-4147-A177-3AD203B41FA5}">
                      <a16:colId xmlns:a16="http://schemas.microsoft.com/office/drawing/2014/main" val="4181447936"/>
                    </a:ext>
                  </a:extLst>
                </a:gridCol>
                <a:gridCol w="473744">
                  <a:extLst>
                    <a:ext uri="{9D8B030D-6E8A-4147-A177-3AD203B41FA5}">
                      <a16:colId xmlns:a16="http://schemas.microsoft.com/office/drawing/2014/main" val="2420437180"/>
                    </a:ext>
                  </a:extLst>
                </a:gridCol>
                <a:gridCol w="473744">
                  <a:extLst>
                    <a:ext uri="{9D8B030D-6E8A-4147-A177-3AD203B41FA5}">
                      <a16:colId xmlns:a16="http://schemas.microsoft.com/office/drawing/2014/main" val="1749159816"/>
                    </a:ext>
                  </a:extLst>
                </a:gridCol>
                <a:gridCol w="473744">
                  <a:extLst>
                    <a:ext uri="{9D8B030D-6E8A-4147-A177-3AD203B41FA5}">
                      <a16:colId xmlns:a16="http://schemas.microsoft.com/office/drawing/2014/main" val="174942095"/>
                    </a:ext>
                  </a:extLst>
                </a:gridCol>
              </a:tblGrid>
              <a:tr h="37329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139748"/>
                  </a:ext>
                </a:extLst>
              </a:tr>
              <a:tr h="37329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876632"/>
                  </a:ext>
                </a:extLst>
              </a:tr>
              <a:tr h="37329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876493"/>
                  </a:ext>
                </a:extLst>
              </a:tr>
              <a:tr h="37329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96575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9076989-EE74-4E73-80E9-AEBFE9188988}"/>
              </a:ext>
            </a:extLst>
          </p:cNvPr>
          <p:cNvSpPr txBox="1"/>
          <p:nvPr/>
        </p:nvSpPr>
        <p:spPr>
          <a:xfrm>
            <a:off x="998621" y="4674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baseline="30000" dirty="0"/>
              <a:t>[0]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8D4980-DCAD-4A19-8E93-3ADAB0609E5A}"/>
              </a:ext>
            </a:extLst>
          </p:cNvPr>
          <p:cNvSpPr txBox="1"/>
          <p:nvPr/>
        </p:nvSpPr>
        <p:spPr>
          <a:xfrm>
            <a:off x="4102768" y="5626256"/>
            <a:ext cx="3170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30000" dirty="0"/>
              <a:t>[1]</a:t>
            </a:r>
            <a:r>
              <a:rPr lang="en-US" dirty="0"/>
              <a:t> 2 filters means two units here</a:t>
            </a:r>
            <a:endParaRPr lang="en-US" baseline="300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053E99-30DB-4441-8A35-F2C8576F4DC8}"/>
              </a:ext>
            </a:extLst>
          </p:cNvPr>
          <p:cNvCxnSpPr/>
          <p:nvPr/>
        </p:nvCxnSpPr>
        <p:spPr>
          <a:xfrm>
            <a:off x="6491037" y="2219826"/>
            <a:ext cx="8241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6873E2B-2360-499D-BA91-F934092798BB}"/>
              </a:ext>
            </a:extLst>
          </p:cNvPr>
          <p:cNvCxnSpPr/>
          <p:nvPr/>
        </p:nvCxnSpPr>
        <p:spPr>
          <a:xfrm>
            <a:off x="6448926" y="4207673"/>
            <a:ext cx="8241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B5AABE-BE35-4324-AD33-936E0E73FE33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9258301" y="2106150"/>
            <a:ext cx="517357" cy="10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8404A81-041D-481F-93D0-05C682A9F254}"/>
              </a:ext>
            </a:extLst>
          </p:cNvPr>
          <p:cNvCxnSpPr>
            <a:cxnSpLocks/>
          </p:cNvCxnSpPr>
          <p:nvPr/>
        </p:nvCxnSpPr>
        <p:spPr>
          <a:xfrm>
            <a:off x="9237253" y="4255792"/>
            <a:ext cx="517357" cy="10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710F71A-C5CA-4000-BD5F-0C46A17CD55F}"/>
              </a:ext>
            </a:extLst>
          </p:cNvPr>
          <p:cNvSpPr txBox="1"/>
          <p:nvPr/>
        </p:nvSpPr>
        <p:spPr>
          <a:xfrm>
            <a:off x="6491037" y="1801971"/>
            <a:ext cx="67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ED16B5-4734-4DAF-B2CA-39F8D912653F}"/>
              </a:ext>
            </a:extLst>
          </p:cNvPr>
          <p:cNvSpPr txBox="1"/>
          <p:nvPr/>
        </p:nvSpPr>
        <p:spPr>
          <a:xfrm>
            <a:off x="6491037" y="3738375"/>
            <a:ext cx="67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B3B993-BA08-4F0F-90CE-8501CF31D235}"/>
              </a:ext>
            </a:extLst>
          </p:cNvPr>
          <p:cNvSpPr txBox="1"/>
          <p:nvPr/>
        </p:nvSpPr>
        <p:spPr>
          <a:xfrm>
            <a:off x="7912768" y="531376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30000" dirty="0"/>
              <a:t>[1]</a:t>
            </a:r>
            <a:r>
              <a:rPr lang="en-US" dirty="0"/>
              <a:t> a</a:t>
            </a:r>
            <a:r>
              <a:rPr lang="en-US" baseline="30000" dirty="0"/>
              <a:t>[0]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C53BD8-3CAC-49C6-A0CB-434A942D4800}"/>
              </a:ext>
            </a:extLst>
          </p:cNvPr>
          <p:cNvSpPr txBox="1"/>
          <p:nvPr/>
        </p:nvSpPr>
        <p:spPr>
          <a:xfrm>
            <a:off x="9762621" y="5256924"/>
            <a:ext cx="1492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a</a:t>
            </a:r>
            <a:r>
              <a:rPr lang="en-US" baseline="30000" dirty="0"/>
              <a:t>[1]</a:t>
            </a:r>
            <a:r>
              <a:rPr lang="en-US" dirty="0"/>
              <a:t> 4*4*2</a:t>
            </a:r>
            <a:endParaRPr lang="en-US" baseline="30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C796B-24A8-49FC-93D8-8297B5079C13}"/>
              </a:ext>
            </a:extLst>
          </p:cNvPr>
          <p:cNvSpPr txBox="1"/>
          <p:nvPr/>
        </p:nvSpPr>
        <p:spPr>
          <a:xfrm>
            <a:off x="9258301" y="1801971"/>
            <a:ext cx="539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+b1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636E30-03EE-470E-A989-2708934634B3}"/>
              </a:ext>
            </a:extLst>
          </p:cNvPr>
          <p:cNvSpPr txBox="1"/>
          <p:nvPr/>
        </p:nvSpPr>
        <p:spPr>
          <a:xfrm>
            <a:off x="9278349" y="3843336"/>
            <a:ext cx="539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+b1</a:t>
            </a:r>
          </a:p>
        </p:txBody>
      </p:sp>
    </p:spTree>
    <p:extLst>
      <p:ext uri="{BB962C8B-B14F-4D97-AF65-F5344CB8AC3E}">
        <p14:creationId xmlns:p14="http://schemas.microsoft.com/office/powerpoint/2010/main" val="58819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B09F32-8160-41DE-942B-70606098A83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19948" y="1549596"/>
          <a:ext cx="2389604" cy="20726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97401">
                  <a:extLst>
                    <a:ext uri="{9D8B030D-6E8A-4147-A177-3AD203B41FA5}">
                      <a16:colId xmlns:a16="http://schemas.microsoft.com/office/drawing/2014/main" val="1751113879"/>
                    </a:ext>
                  </a:extLst>
                </a:gridCol>
                <a:gridCol w="597401">
                  <a:extLst>
                    <a:ext uri="{9D8B030D-6E8A-4147-A177-3AD203B41FA5}">
                      <a16:colId xmlns:a16="http://schemas.microsoft.com/office/drawing/2014/main" val="1503770171"/>
                    </a:ext>
                  </a:extLst>
                </a:gridCol>
                <a:gridCol w="597401">
                  <a:extLst>
                    <a:ext uri="{9D8B030D-6E8A-4147-A177-3AD203B41FA5}">
                      <a16:colId xmlns:a16="http://schemas.microsoft.com/office/drawing/2014/main" val="2369000671"/>
                    </a:ext>
                  </a:extLst>
                </a:gridCol>
                <a:gridCol w="597401">
                  <a:extLst>
                    <a:ext uri="{9D8B030D-6E8A-4147-A177-3AD203B41FA5}">
                      <a16:colId xmlns:a16="http://schemas.microsoft.com/office/drawing/2014/main" val="20298711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535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82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127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36924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4A3B7A6-3204-4374-A441-34BDDA59FDC2}"/>
              </a:ext>
            </a:extLst>
          </p:cNvPr>
          <p:cNvSpPr txBox="1"/>
          <p:nvPr/>
        </p:nvSpPr>
        <p:spPr>
          <a:xfrm>
            <a:off x="1440581" y="3744785"/>
            <a:ext cx="4686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Max Pooling : One example of pooling layer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0D9ABD0-F3AF-4038-8F2D-6050A402B8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298170"/>
              </p:ext>
            </p:extLst>
          </p:nvPr>
        </p:nvGraphicFramePr>
        <p:xfrm>
          <a:off x="7590086" y="2039761"/>
          <a:ext cx="1227222" cy="9144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3611">
                  <a:extLst>
                    <a:ext uri="{9D8B030D-6E8A-4147-A177-3AD203B41FA5}">
                      <a16:colId xmlns:a16="http://schemas.microsoft.com/office/drawing/2014/main" val="4203435087"/>
                    </a:ext>
                  </a:extLst>
                </a:gridCol>
                <a:gridCol w="613611">
                  <a:extLst>
                    <a:ext uri="{9D8B030D-6E8A-4147-A177-3AD203B41FA5}">
                      <a16:colId xmlns:a16="http://schemas.microsoft.com/office/drawing/2014/main" val="351247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560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367694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A24E190-2FF1-4409-8C70-B7B137D60371}"/>
              </a:ext>
            </a:extLst>
          </p:cNvPr>
          <p:cNvSpPr txBox="1"/>
          <p:nvPr/>
        </p:nvSpPr>
        <p:spPr>
          <a:xfrm>
            <a:off x="7251671" y="3344675"/>
            <a:ext cx="34590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f=2</a:t>
            </a:r>
          </a:p>
          <a:p>
            <a:r>
              <a:rPr lang="en-US" sz="2000" dirty="0"/>
              <a:t>s=2   4X4 converted to 2X2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4AD656-CCB1-4A00-B34C-368D9C7C6A6B}"/>
              </a:ext>
            </a:extLst>
          </p:cNvPr>
          <p:cNvSpPr txBox="1"/>
          <p:nvPr/>
        </p:nvSpPr>
        <p:spPr>
          <a:xfrm>
            <a:off x="3714750" y="314325"/>
            <a:ext cx="475297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 smtClean="0">
                <a:latin typeface="Times New Roman" charset="0"/>
                <a:ea typeface="Times New Roman" charset="0"/>
                <a:cs typeface="Times New Roman" charset="0"/>
              </a:rPr>
              <a:t>Pooling</a:t>
            </a:r>
            <a:endParaRPr lang="en-US" sz="29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5D2C5D-A39A-455F-AC81-6F74FD31026F}"/>
              </a:ext>
            </a:extLst>
          </p:cNvPr>
          <p:cNvSpPr/>
          <p:nvPr/>
        </p:nvSpPr>
        <p:spPr>
          <a:xfrm>
            <a:off x="327804" y="5243295"/>
            <a:ext cx="1078051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22222"/>
                </a:solidFill>
              </a:rPr>
              <a:t> Function of Pooling is to progressively reduce the spatial size of the representation to reduce the amount of parameters and computation in the network.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2171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B09F32-8160-41DE-942B-70606098A83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57287" y="1600200"/>
          <a:ext cx="2389604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97401">
                  <a:extLst>
                    <a:ext uri="{9D8B030D-6E8A-4147-A177-3AD203B41FA5}">
                      <a16:colId xmlns:a16="http://schemas.microsoft.com/office/drawing/2014/main" val="1751113879"/>
                    </a:ext>
                  </a:extLst>
                </a:gridCol>
                <a:gridCol w="597401">
                  <a:extLst>
                    <a:ext uri="{9D8B030D-6E8A-4147-A177-3AD203B41FA5}">
                      <a16:colId xmlns:a16="http://schemas.microsoft.com/office/drawing/2014/main" val="1503770171"/>
                    </a:ext>
                  </a:extLst>
                </a:gridCol>
                <a:gridCol w="597401">
                  <a:extLst>
                    <a:ext uri="{9D8B030D-6E8A-4147-A177-3AD203B41FA5}">
                      <a16:colId xmlns:a16="http://schemas.microsoft.com/office/drawing/2014/main" val="2369000671"/>
                    </a:ext>
                  </a:extLst>
                </a:gridCol>
                <a:gridCol w="597401">
                  <a:extLst>
                    <a:ext uri="{9D8B030D-6E8A-4147-A177-3AD203B41FA5}">
                      <a16:colId xmlns:a16="http://schemas.microsoft.com/office/drawing/2014/main" val="20298711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535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82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127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36924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4A3B7A6-3204-4374-A441-34BDDA59FDC2}"/>
              </a:ext>
            </a:extLst>
          </p:cNvPr>
          <p:cNvSpPr txBox="1"/>
          <p:nvPr/>
        </p:nvSpPr>
        <p:spPr>
          <a:xfrm>
            <a:off x="653912" y="3780145"/>
            <a:ext cx="566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Average Pooling : Another example of pooling layer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0D9ABD0-F3AF-4038-8F2D-6050A402B88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275791" y="2712720"/>
          <a:ext cx="1731546" cy="94911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65773">
                  <a:extLst>
                    <a:ext uri="{9D8B030D-6E8A-4147-A177-3AD203B41FA5}">
                      <a16:colId xmlns:a16="http://schemas.microsoft.com/office/drawing/2014/main" val="4203435087"/>
                    </a:ext>
                  </a:extLst>
                </a:gridCol>
                <a:gridCol w="865773">
                  <a:extLst>
                    <a:ext uri="{9D8B030D-6E8A-4147-A177-3AD203B41FA5}">
                      <a16:colId xmlns:a16="http://schemas.microsoft.com/office/drawing/2014/main" val="351247278"/>
                    </a:ext>
                  </a:extLst>
                </a:gridCol>
              </a:tblGrid>
              <a:tr h="474557">
                <a:tc>
                  <a:txBody>
                    <a:bodyPr/>
                    <a:lstStyle/>
                    <a:p>
                      <a:r>
                        <a:rPr lang="en-US" sz="2000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560411"/>
                  </a:ext>
                </a:extLst>
              </a:tr>
              <a:tr h="474557">
                <a:tc>
                  <a:txBody>
                    <a:bodyPr/>
                    <a:lstStyle/>
                    <a:p>
                      <a:r>
                        <a:rPr lang="en-US" sz="2000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367694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A24E190-2FF1-4409-8C70-B7B137D60371}"/>
              </a:ext>
            </a:extLst>
          </p:cNvPr>
          <p:cNvSpPr txBox="1"/>
          <p:nvPr/>
        </p:nvSpPr>
        <p:spPr>
          <a:xfrm>
            <a:off x="6758433" y="4201250"/>
            <a:ext cx="34590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f=2</a:t>
            </a:r>
          </a:p>
          <a:p>
            <a:r>
              <a:rPr lang="en-US" sz="2000" dirty="0"/>
              <a:t>s=2   4X4 converted to 2X2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8FFB32-E22D-4B6F-8617-415991DF1C2E}"/>
              </a:ext>
            </a:extLst>
          </p:cNvPr>
          <p:cNvSpPr txBox="1"/>
          <p:nvPr/>
        </p:nvSpPr>
        <p:spPr>
          <a:xfrm>
            <a:off x="3719512" y="362799"/>
            <a:ext cx="475297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Times New Roman" charset="0"/>
                <a:ea typeface="Times New Roman" charset="0"/>
                <a:cs typeface="Times New Roman" charset="0"/>
              </a:rPr>
              <a:t>Pooling</a:t>
            </a:r>
          </a:p>
        </p:txBody>
      </p:sp>
    </p:spTree>
    <p:extLst>
      <p:ext uri="{BB962C8B-B14F-4D97-AF65-F5344CB8AC3E}">
        <p14:creationId xmlns:p14="http://schemas.microsoft.com/office/powerpoint/2010/main" val="275363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79C9DB-0747-476A-90EB-2C45E22BE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743"/>
            <a:ext cx="12192000" cy="474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8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2079A-422C-418E-8DD3-3763C02F7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368120"/>
          </a:xfrm>
        </p:spPr>
        <p:txBody>
          <a:bodyPr>
            <a:normAutofit fontScale="90000"/>
          </a:bodyPr>
          <a:lstStyle/>
          <a:p>
            <a:r>
              <a:rPr lang="en-US" sz="2900" dirty="0">
                <a:latin typeface="Times New Roman" charset="0"/>
                <a:ea typeface="Times New Roman" charset="0"/>
                <a:cs typeface="Times New Roman" charset="0"/>
              </a:rPr>
              <a:t>Shrinking of Channels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65F4042-79BD-46C8-9B39-B070514298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310" y="2372291"/>
            <a:ext cx="7373379" cy="3258005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DC369-523B-4A93-B910-3C6D6208D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2A835-42B0-4300-9971-90BF2248F97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89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latin typeface="Times New Roman" charset="0"/>
                <a:ea typeface="Times New Roman" charset="0"/>
                <a:cs typeface="Times New Roman" charset="0"/>
              </a:rPr>
              <a:t>Multi-layer </a:t>
            </a:r>
            <a:r>
              <a:rPr lang="en-US" altLang="ko-KR" dirty="0">
                <a:latin typeface="Times New Roman" charset="0"/>
                <a:ea typeface="Times New Roman" charset="0"/>
                <a:cs typeface="Times New Roman" charset="0"/>
              </a:rPr>
              <a:t>perceptron and image processing </a:t>
            </a:r>
            <a:endParaRPr lang="en-IN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Picture 100" descr="what1">
            <a:extLst>
              <a:ext uri="{FF2B5EF4-FFF2-40B4-BE49-F238E27FC236}">
                <a16:creationId xmlns:a16="http://schemas.microsoft.com/office/drawing/2014/main" id="{AF91BD58-2A54-4FE3-8676-849439048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130" y="1370162"/>
            <a:ext cx="728314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811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9A55D-FF66-4EAF-935C-B52863BFD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396815"/>
          </a:xfrm>
        </p:spPr>
        <p:txBody>
          <a:bodyPr>
            <a:normAutofit fontScale="90000"/>
          </a:bodyPr>
          <a:lstStyle/>
          <a:p>
            <a:r>
              <a:rPr lang="en-US" sz="2900" dirty="0">
                <a:latin typeface="Times New Roman" charset="0"/>
                <a:ea typeface="Times New Roman" charset="0"/>
                <a:cs typeface="Times New Roman" charset="0"/>
              </a:rPr>
              <a:t>Problem of Computational Cost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6E623F9-C3F5-413E-91AA-ED561E2493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89" y="1611002"/>
            <a:ext cx="7678222" cy="3972479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5FE2D-A5F7-43B4-B559-599EA6A84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2A835-42B0-4300-9971-90BF2248F97D}" type="slidenum">
              <a:rPr lang="en-US" smtClean="0"/>
              <a:t>30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7DDF11-A5DE-486E-A184-6C2DC85B00C3}"/>
              </a:ext>
            </a:extLst>
          </p:cNvPr>
          <p:cNvSpPr txBox="1"/>
          <p:nvPr/>
        </p:nvSpPr>
        <p:spPr>
          <a:xfrm>
            <a:off x="5984111" y="5398815"/>
            <a:ext cx="600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28X28X32X5X5X192=120 Million Calculations</a:t>
            </a:r>
          </a:p>
        </p:txBody>
      </p:sp>
    </p:spTree>
    <p:extLst>
      <p:ext uri="{BB962C8B-B14F-4D97-AF65-F5344CB8AC3E}">
        <p14:creationId xmlns:p14="http://schemas.microsoft.com/office/powerpoint/2010/main" val="211482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3D8C4-DE67-42EA-8082-F0C22DAC3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54384"/>
          </a:xfrm>
        </p:spPr>
        <p:txBody>
          <a:bodyPr>
            <a:normAutofit fontScale="90000"/>
          </a:bodyPr>
          <a:lstStyle/>
          <a:p>
            <a:r>
              <a:rPr lang="en-US" sz="2900" dirty="0">
                <a:latin typeface="Times New Roman" charset="0"/>
                <a:ea typeface="Times New Roman" charset="0"/>
                <a:cs typeface="Times New Roman" charset="0"/>
              </a:rPr>
              <a:t>Using 1X1 Convolution to reduce the cost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5A28D-0031-4096-B0AF-D5FFB38D2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2A835-42B0-4300-9971-90BF2248F97D}" type="slidenum">
              <a:rPr lang="en-US" smtClean="0"/>
              <a:t>31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6AB86C-E9C6-4ECD-8E25-730C16248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1743075"/>
            <a:ext cx="10391775" cy="33718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23C0EC-EBE5-49AC-B4D9-A0B5AC70F01A}"/>
              </a:ext>
            </a:extLst>
          </p:cNvPr>
          <p:cNvSpPr txBox="1"/>
          <p:nvPr/>
        </p:nvSpPr>
        <p:spPr>
          <a:xfrm>
            <a:off x="1435261" y="5208608"/>
            <a:ext cx="9560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28X28X16X192  +  28X28X32X5X5X16 = 12.4 Million Calculations</a:t>
            </a:r>
          </a:p>
        </p:txBody>
      </p:sp>
    </p:spTree>
    <p:extLst>
      <p:ext uri="{BB962C8B-B14F-4D97-AF65-F5344CB8AC3E}">
        <p14:creationId xmlns:p14="http://schemas.microsoft.com/office/powerpoint/2010/main" val="214518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13959" y="1475232"/>
            <a:ext cx="2353056" cy="26410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47518" y="3083711"/>
            <a:ext cx="8285938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pc="25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Well-known </a:t>
            </a:r>
            <a:r>
              <a:rPr lang="en-IN" spc="25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Network Architectures</a:t>
            </a:r>
            <a:endParaRPr spc="25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68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6D44A-0890-4396-90A6-EB7EC001D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06143"/>
          </a:xfrm>
        </p:spPr>
        <p:txBody>
          <a:bodyPr>
            <a:normAutofit/>
          </a:bodyPr>
          <a:lstStyle/>
          <a:p>
            <a:r>
              <a:rPr lang="en-US" sz="2900" dirty="0">
                <a:latin typeface="Times New Roman" charset="0"/>
                <a:ea typeface="Times New Roman" charset="0"/>
                <a:cs typeface="Times New Roman" charset="0"/>
              </a:rPr>
              <a:t>Innovative use of 1X1 Convolution Filter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0A524-9E85-448A-8896-BB3437A74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42A835-42B0-4300-9971-90BF2248F9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91B7830-40DF-48A9-A799-DAD44C14F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42" y="2405535"/>
            <a:ext cx="6554115" cy="2867425"/>
          </a:xfrm>
        </p:spPr>
      </p:pic>
      <p:pic>
        <p:nvPicPr>
          <p:cNvPr id="14" name="Picture 13" descr="A close up of a screen&#10;&#10;Description generated with high confidence">
            <a:extLst>
              <a:ext uri="{FF2B5EF4-FFF2-40B4-BE49-F238E27FC236}">
                <a16:creationId xmlns:a16="http://schemas.microsoft.com/office/drawing/2014/main" id="{8FA864D5-5DA2-4F90-B990-F2FAB7561C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302" y="2329324"/>
            <a:ext cx="2867425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269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2079A-422C-418E-8DD3-3763C02F7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Shrinking of Channels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65F4042-79BD-46C8-9B39-B070514298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02" y="1675227"/>
            <a:ext cx="9930395" cy="43941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DC369-523B-4A93-B910-3C6D6208D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42A835-42B0-4300-9971-90BF2248F97D}" type="slidenum">
              <a:rPr kumimoji="0" lang="en-US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989876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9A55D-FF66-4EAF-935C-B52863BFD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39"/>
            <a:ext cx="10515600" cy="599546"/>
          </a:xfrm>
        </p:spPr>
        <p:txBody>
          <a:bodyPr>
            <a:normAutofit fontScale="90000"/>
          </a:bodyPr>
          <a:lstStyle/>
          <a:p>
            <a:r>
              <a:rPr lang="en-US" dirty="0"/>
              <a:t>Fire Layer</a:t>
            </a:r>
            <a:endParaRPr 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6E623F9-C3F5-413E-91AA-ED561E2493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845" y="1611002"/>
            <a:ext cx="7678222" cy="3972479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5FE2D-A5F7-43B4-B559-599EA6A84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42A835-42B0-4300-9971-90BF2248F9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7DDF11-A5DE-486E-A184-6C2DC85B00C3}"/>
              </a:ext>
            </a:extLst>
          </p:cNvPr>
          <p:cNvSpPr txBox="1"/>
          <p:nvPr/>
        </p:nvSpPr>
        <p:spPr>
          <a:xfrm>
            <a:off x="5984111" y="5398815"/>
            <a:ext cx="600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28X28X32X5X5X192=120 Million Calculations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32X5X5X192 = 153600 parameters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928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3D8C4-DE67-42EA-8082-F0C22DAC3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63011"/>
          </a:xfrm>
        </p:spPr>
        <p:txBody>
          <a:bodyPr>
            <a:normAutofit fontScale="90000"/>
          </a:bodyPr>
          <a:lstStyle/>
          <a:p>
            <a:r>
              <a:rPr lang="en-US" sz="2900" dirty="0">
                <a:latin typeface="Times New Roman" charset="0"/>
                <a:ea typeface="Times New Roman" charset="0"/>
                <a:cs typeface="Times New Roman" charset="0"/>
              </a:rPr>
              <a:t>Fire</a:t>
            </a:r>
            <a:r>
              <a:rPr lang="en-US" dirty="0"/>
              <a:t> </a:t>
            </a:r>
            <a:r>
              <a:rPr lang="en-US" sz="2900" dirty="0">
                <a:latin typeface="Times New Roman" charset="0"/>
                <a:ea typeface="Times New Roman" charset="0"/>
                <a:cs typeface="Times New Roman" charset="0"/>
              </a:rPr>
              <a:t>Layer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5A28D-0031-4096-B0AF-D5FFB38D2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42A835-42B0-4300-9971-90BF2248F9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6AB86C-E9C6-4ECD-8E25-730C16248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1743075"/>
            <a:ext cx="10391775" cy="33718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23C0EC-EBE5-49AC-B4D9-A0B5AC70F01A}"/>
              </a:ext>
            </a:extLst>
          </p:cNvPr>
          <p:cNvSpPr txBox="1"/>
          <p:nvPr/>
        </p:nvSpPr>
        <p:spPr>
          <a:xfrm>
            <a:off x="1435261" y="5208608"/>
            <a:ext cx="95606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28X28X16X192  +  28X28X32X5X5X16 = 12.4 Million Calculations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16X192 + 32X5X5X16 = 15873 parameters  10x less parameters</a:t>
            </a:r>
          </a:p>
        </p:txBody>
      </p:sp>
    </p:spTree>
    <p:extLst>
      <p:ext uri="{BB962C8B-B14F-4D97-AF65-F5344CB8AC3E}">
        <p14:creationId xmlns:p14="http://schemas.microsoft.com/office/powerpoint/2010/main" val="26743655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16800-E277-4382-BE80-B22BE6B07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28505"/>
          </a:xfrm>
        </p:spPr>
        <p:txBody>
          <a:bodyPr>
            <a:normAutofit fontScale="90000"/>
          </a:bodyPr>
          <a:lstStyle/>
          <a:p>
            <a:r>
              <a:rPr lang="en-US" sz="2900" dirty="0">
                <a:latin typeface="Times New Roman" charset="0"/>
                <a:ea typeface="Times New Roman" charset="0"/>
                <a:cs typeface="Times New Roman" charset="0"/>
              </a:rPr>
              <a:t>Inception Network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B0268-F126-412E-AC0F-009527A9E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42A835-42B0-4300-9971-90BF2248F9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F178FD2-1CF1-43C3-AE10-73680745F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7" y="1500187"/>
            <a:ext cx="1022032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74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1326-442F-49D1-886D-E0E1468E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772400" cy="506143"/>
          </a:xfrm>
        </p:spPr>
        <p:txBody>
          <a:bodyPr>
            <a:normAutofit/>
          </a:bodyPr>
          <a:lstStyle/>
          <a:p>
            <a:r>
              <a:rPr lang="en-US" sz="2900" dirty="0">
                <a:latin typeface="Times New Roman" charset="0"/>
                <a:ea typeface="Times New Roman" charset="0"/>
                <a:cs typeface="Times New Roman" charset="0"/>
              </a:rPr>
              <a:t>Single Unit of Inception Network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5AEB1-1E57-45E6-8AA1-E999A42F2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42A835-42B0-4300-9971-90BF2248F9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5B0A19-CB91-483B-BED1-D61B3FD92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" y="1860522"/>
            <a:ext cx="5543550" cy="4295775"/>
          </a:xfrm>
          <a:prstGeom prst="rect">
            <a:avLst/>
          </a:prstGeom>
        </p:spPr>
      </p:pic>
      <p:pic>
        <p:nvPicPr>
          <p:cNvPr id="12" name="Content Placeholder 11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E1C91C6A-0345-47B7-9389-E0055A0D87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785" y="4904914"/>
            <a:ext cx="1812585" cy="1102347"/>
          </a:xfrm>
        </p:spPr>
      </p:pic>
      <p:pic>
        <p:nvPicPr>
          <p:cNvPr id="14" name="Picture 13" descr="A close up of a sign&#10;&#10;Description generated with high confidence">
            <a:extLst>
              <a:ext uri="{FF2B5EF4-FFF2-40B4-BE49-F238E27FC236}">
                <a16:creationId xmlns:a16="http://schemas.microsoft.com/office/drawing/2014/main" id="{78616BED-61E6-4BA7-9C79-9F5EE64741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422" y="3132546"/>
            <a:ext cx="2019582" cy="133368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42BE4E9-68F1-413A-85AD-4091E779529D}"/>
              </a:ext>
            </a:extLst>
          </p:cNvPr>
          <p:cNvCxnSpPr/>
          <p:nvPr/>
        </p:nvCxnSpPr>
        <p:spPr>
          <a:xfrm>
            <a:off x="6678592" y="2257063"/>
            <a:ext cx="775504" cy="10185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0325F4D-1715-4526-A906-19CAF8758739}"/>
              </a:ext>
            </a:extLst>
          </p:cNvPr>
          <p:cNvCxnSpPr>
            <a:cxnSpLocks/>
          </p:cNvCxnSpPr>
          <p:nvPr/>
        </p:nvCxnSpPr>
        <p:spPr>
          <a:xfrm flipV="1">
            <a:off x="6678592" y="3475688"/>
            <a:ext cx="687830" cy="385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C51188C-C7EC-4985-AD61-EFF3A8C70195}"/>
              </a:ext>
            </a:extLst>
          </p:cNvPr>
          <p:cNvCxnSpPr>
            <a:cxnSpLocks/>
          </p:cNvCxnSpPr>
          <p:nvPr/>
        </p:nvCxnSpPr>
        <p:spPr>
          <a:xfrm flipV="1">
            <a:off x="6678592" y="4351171"/>
            <a:ext cx="687830" cy="385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5ED62-5EA1-4D0E-8B1F-AEBCE5F4E4C2}"/>
              </a:ext>
            </a:extLst>
          </p:cNvPr>
          <p:cNvCxnSpPr>
            <a:cxnSpLocks/>
          </p:cNvCxnSpPr>
          <p:nvPr/>
        </p:nvCxnSpPr>
        <p:spPr>
          <a:xfrm flipV="1">
            <a:off x="6788321" y="4478277"/>
            <a:ext cx="665775" cy="10218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0ED1313E-281D-4ADC-B1A9-C08C3264DB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388" y="1094305"/>
            <a:ext cx="221932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01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90880-4987-4F29-9650-1E1B708A6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44836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900" dirty="0">
                <a:latin typeface="Times New Roman" charset="0"/>
                <a:ea typeface="Times New Roman" charset="0"/>
                <a:cs typeface="Times New Roman" charset="0"/>
              </a:rPr>
              <a:t>Inception Network and Inception Block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315A4-868A-4717-AA0C-914F1EB2F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42A835-42B0-4300-9971-90BF2248F9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8AB7AE98-7C65-4FF4-B31A-B7FE2C3EB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1FACDB7-FFFE-4D87-92AE-CE227454C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1567690"/>
            <a:ext cx="1057275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11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Times New Roman" charset="0"/>
                <a:ea typeface="Times New Roman" charset="0"/>
                <a:cs typeface="Times New Roman" charset="0"/>
              </a:rPr>
              <a:t>16x16 image</a:t>
            </a:r>
            <a:endParaRPr lang="en-IN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Picture 5" descr="what3">
            <a:extLst>
              <a:ext uri="{FF2B5EF4-FFF2-40B4-BE49-F238E27FC236}">
                <a16:creationId xmlns:a16="http://schemas.microsoft.com/office/drawing/2014/main" id="{4C472616-C7F2-48C9-B5DD-3800CE58C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911" y="1127157"/>
            <a:ext cx="6861629" cy="4643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69012" y="5802347"/>
            <a:ext cx="119217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2600" dirty="0"/>
              <a:t>256x100 + 100 bias + 100x26 output neurons + 26 bias = 28236</a:t>
            </a:r>
          </a:p>
          <a:p>
            <a:pPr lvl="1"/>
            <a:r>
              <a:rPr lang="en-US" altLang="ko-KR" sz="2800" dirty="0" smtClean="0"/>
              <a:t>The </a:t>
            </a:r>
            <a:r>
              <a:rPr lang="en-US" altLang="ko-KR" sz="2800" dirty="0"/>
              <a:t>number of </a:t>
            </a:r>
            <a:r>
              <a:rPr lang="en-US" altLang="ko-KR" sz="2800" dirty="0">
                <a:solidFill>
                  <a:srgbClr val="CC0000"/>
                </a:solidFill>
              </a:rPr>
              <a:t>trainable parameters</a:t>
            </a:r>
            <a:r>
              <a:rPr lang="en-US" altLang="ko-KR" sz="2800" dirty="0"/>
              <a:t> becomes extremely </a:t>
            </a:r>
            <a:r>
              <a:rPr lang="en-US" altLang="ko-KR" sz="2800" dirty="0" smtClean="0"/>
              <a:t>large</a:t>
            </a:r>
            <a:endParaRPr lang="en-GB" altLang="ko-KR" sz="2600" dirty="0"/>
          </a:p>
        </p:txBody>
      </p:sp>
    </p:spTree>
    <p:extLst>
      <p:ext uri="{BB962C8B-B14F-4D97-AF65-F5344CB8AC3E}">
        <p14:creationId xmlns:p14="http://schemas.microsoft.com/office/powerpoint/2010/main" val="255760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A0E1C-D773-4292-BF70-4CE83E8D5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latin typeface="+mj-lt"/>
                <a:ea typeface="+mj-ea"/>
                <a:cs typeface="+mj-cs"/>
              </a:rPr>
              <a:t>Residual Block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40E72E-ED4A-48F9-83F5-7DE85E78D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734431"/>
            <a:ext cx="6780700" cy="538680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F1567-12C5-4991-AA2F-F055DB4F7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642A835-42B0-4300-9971-90BF2248F97D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731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4E2F3-944D-45AB-848B-ECAF190D1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latin typeface="+mj-lt"/>
                <a:ea typeface="+mj-ea"/>
                <a:cs typeface="+mj-cs"/>
              </a:rPr>
              <a:t>Residual Block</a:t>
            </a:r>
          </a:p>
        </p:txBody>
      </p:sp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0832EBA-CAE5-4B5B-A17B-44AF21DCD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274963"/>
            <a:ext cx="6780700" cy="430574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D66CC-7D44-4872-92C3-C65029D10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642A835-42B0-4300-9971-90BF2248F97D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41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5356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/>
        </p:nvSpPr>
        <p:spPr>
          <a:xfrm>
            <a:off x="0" y="0"/>
            <a:ext cx="9895951" cy="103366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  <a:sym typeface="Calibri"/>
              </a:rPr>
              <a:t>GoogLe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  <a:sym typeface="Calibri"/>
              </a:rPr>
              <a:t> Net: Global Average Pooling </a:t>
            </a:r>
          </a:p>
        </p:txBody>
      </p:sp>
      <p:sp>
        <p:nvSpPr>
          <p:cNvPr id="734" name="Google Shape;734;p122"/>
          <p:cNvSpPr txBox="1"/>
          <p:nvPr/>
        </p:nvSpPr>
        <p:spPr>
          <a:xfrm>
            <a:off x="194630" y="1153631"/>
            <a:ext cx="11732646" cy="368335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Autofit/>
          </a:bodyPr>
          <a:lstStyle/>
          <a:p>
            <a:pPr marL="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Calibri"/>
              </a:rPr>
              <a:t>Problems with fully connected (FC) layers</a:t>
            </a:r>
            <a:r>
              <a:rPr kumimoji="0" lang="en-US" sz="2400" b="1" i="0" u="none" strike="noStrike" cap="none" spc="0" normalizeH="0" baseline="0" noProof="0" dirty="0" smtClean="0">
                <a:ln>
                  <a:noFill/>
                </a:ln>
                <a:effectLst/>
                <a:uLnTx/>
                <a:uFillTx/>
                <a:sym typeface="Calibri"/>
              </a:rPr>
              <a:t>:</a:t>
            </a:r>
          </a:p>
          <a:p>
            <a:pPr marL="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cap="none" spc="0" normalizeH="0" baseline="0" noProof="0" dirty="0">
              <a:ln>
                <a:noFill/>
              </a:ln>
              <a:effectLst/>
              <a:uLnTx/>
              <a:uFillTx/>
              <a:sym typeface="Calibri"/>
            </a:endParaRPr>
          </a:p>
          <a:p>
            <a:pPr marL="237061" marR="0" lvl="0" indent="-228600" fontAlgn="auto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Calibri"/>
              </a:rPr>
              <a:t>More than 90% parameters of </a:t>
            </a:r>
            <a:r>
              <a:rPr kumimoji="0" lang="en-US" sz="24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sym typeface="Calibri"/>
              </a:rPr>
              <a:t>Alexnet</a:t>
            </a:r>
            <a:r>
              <a:rPr kumimoji="0" lang="en-US" sz="2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Calibri"/>
              </a:rPr>
              <a:t> and VGG are in the Fully Connected layers</a:t>
            </a:r>
            <a:r>
              <a:rPr kumimoji="0" lang="en-US" sz="2400" b="0" i="0" u="none" strike="noStrike" cap="none" spc="0" normalizeH="0" baseline="0" noProof="0" dirty="0" smtClean="0">
                <a:ln>
                  <a:noFill/>
                </a:ln>
                <a:effectLst/>
                <a:uLnTx/>
                <a:uFillTx/>
                <a:sym typeface="Calibri"/>
              </a:rPr>
              <a:t>.</a:t>
            </a:r>
          </a:p>
          <a:p>
            <a:pPr marL="237061" marR="0" lvl="0" indent="-228600" fontAlgn="auto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cap="none" spc="0" normalizeH="0" baseline="0" noProof="0" dirty="0">
              <a:ln>
                <a:noFill/>
              </a:ln>
              <a:effectLst/>
              <a:uLnTx/>
              <a:uFillTx/>
              <a:sym typeface="Calibri"/>
            </a:endParaRPr>
          </a:p>
          <a:p>
            <a:pPr marL="237061" marR="0" lvl="0" indent="-228600" fontAlgn="auto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Calibri"/>
              </a:rPr>
              <a:t>One single particular layer in VGG contains 100 million parameters alone</a:t>
            </a:r>
            <a:r>
              <a:rPr kumimoji="0" lang="en-US" sz="2400" b="0" i="0" u="none" strike="noStrike" cap="none" spc="0" normalizeH="0" baseline="0" noProof="0" dirty="0" smtClean="0">
                <a:ln>
                  <a:noFill/>
                </a:ln>
                <a:effectLst/>
                <a:uLnTx/>
                <a:uFillTx/>
                <a:sym typeface="Calibri"/>
              </a:rPr>
              <a:t>.</a:t>
            </a:r>
          </a:p>
          <a:p>
            <a:pPr marL="237061" marR="0" lvl="0" indent="-228600" fontAlgn="auto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cap="none" spc="0" normalizeH="0" baseline="0" noProof="0" dirty="0">
              <a:ln>
                <a:noFill/>
              </a:ln>
              <a:effectLst/>
              <a:uLnTx/>
              <a:uFillTx/>
              <a:sym typeface="Calibri"/>
            </a:endParaRPr>
          </a:p>
          <a:p>
            <a:pPr marL="237061" marR="0" lvl="0" indent="-228600" fontAlgn="auto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Calibri"/>
              </a:rPr>
              <a:t>Prone to overfitting</a:t>
            </a:r>
            <a:r>
              <a:rPr kumimoji="0" lang="en-US" sz="2400" b="0" i="0" u="none" strike="noStrike" cap="none" spc="0" normalizeH="0" baseline="0" noProof="0" dirty="0" smtClean="0">
                <a:ln>
                  <a:noFill/>
                </a:ln>
                <a:effectLst/>
                <a:uLnTx/>
                <a:uFillTx/>
                <a:sym typeface="Calibri"/>
              </a:rPr>
              <a:t>.</a:t>
            </a:r>
          </a:p>
          <a:p>
            <a:pPr marL="237061" marR="0" lvl="0" indent="-228600" fontAlgn="auto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cap="none" spc="0" normalizeH="0" baseline="0" noProof="0" dirty="0">
              <a:ln>
                <a:noFill/>
              </a:ln>
              <a:effectLst/>
              <a:uLnTx/>
              <a:uFillTx/>
              <a:sym typeface="Calibri"/>
            </a:endParaRPr>
          </a:p>
          <a:p>
            <a:pPr marL="237061" marR="0" lvl="0" indent="-228600" fontAlgn="auto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Calibri"/>
              </a:rPr>
              <a:t>Heavily dependent on regularization methods like dropout.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5D6BD0-8B4D-4F0E-9AFB-2CFD77071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1C8C912F-508A-4CA0-9900-4D9885A592C6}" type="slidenum">
              <a:rPr kumimoji="0" lang="en-US" sz="1100" b="0" i="0" u="none" strike="noStrike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100" b="0" i="0" u="none" strike="noStrike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859061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5414C5C9-F827-494A-8B4E-7777C5933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1673" y="3892887"/>
            <a:ext cx="4302172" cy="240921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DE39A-CF49-4D6C-BF9C-5D984A9CA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1C8C912F-508A-4CA0-9900-4D9885A592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3B78A3-C2DB-42F3-B8A5-4931F3ABCDBC}"/>
              </a:ext>
            </a:extLst>
          </p:cNvPr>
          <p:cNvSpPr/>
          <p:nvPr/>
        </p:nvSpPr>
        <p:spPr>
          <a:xfrm>
            <a:off x="6096000" y="6171299"/>
            <a:ext cx="579711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https://alexisbcook.github.io/2017/global-average-pooling-layers-for-object-localization/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6DC9E8F5-7F67-4E6E-884A-08858A7E4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Global average pooling layer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7FBDBE-00A0-4D17-B380-D4029DDC8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76" y="1388044"/>
            <a:ext cx="8624433" cy="2682600"/>
          </a:xfrm>
          <a:prstGeom prst="rect">
            <a:avLst/>
          </a:prstGeom>
        </p:spPr>
      </p:pic>
      <p:sp>
        <p:nvSpPr>
          <p:cNvPr id="14" name="Google Shape;745;p124">
            <a:extLst>
              <a:ext uri="{FF2B5EF4-FFF2-40B4-BE49-F238E27FC236}">
                <a16:creationId xmlns:a16="http://schemas.microsoft.com/office/drawing/2014/main" id="{CFF7027E-8631-4194-8BE7-C81C0FF72B48}"/>
              </a:ext>
            </a:extLst>
          </p:cNvPr>
          <p:cNvSpPr txBox="1"/>
          <p:nvPr/>
        </p:nvSpPr>
        <p:spPr>
          <a:xfrm>
            <a:off x="838080" y="365040"/>
            <a:ext cx="10515200" cy="1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2900" dirty="0">
                <a:latin typeface="Times New Roman" charset="0"/>
                <a:ea typeface="Times New Roman" charset="0"/>
                <a:cs typeface="Times New Roman" charset="0"/>
                <a:sym typeface="Calibri"/>
              </a:rPr>
              <a:t>GoogLe Net: Global Average Pooling </a:t>
            </a:r>
            <a:endParaRPr sz="2900" dirty="0">
              <a:latin typeface="Times New Roman" charset="0"/>
              <a:ea typeface="Times New Roman" charset="0"/>
              <a:cs typeface="Times New Roman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68337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23"/>
          <p:cNvSpPr txBox="1"/>
          <p:nvPr/>
        </p:nvSpPr>
        <p:spPr>
          <a:xfrm>
            <a:off x="0" y="0"/>
            <a:ext cx="10515200" cy="54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2900" dirty="0">
                <a:latin typeface="Times New Roman" charset="0"/>
                <a:ea typeface="Times New Roman" charset="0"/>
                <a:cs typeface="Times New Roman" charset="0"/>
                <a:sym typeface="Calibri"/>
              </a:rPr>
              <a:t>GoogLe Net: Global Average Pooling </a:t>
            </a:r>
            <a:endParaRPr sz="2900" dirty="0">
              <a:latin typeface="Times New Roman" charset="0"/>
              <a:ea typeface="Times New Roman" charset="0"/>
              <a:cs typeface="Times New Roman" charset="0"/>
              <a:sym typeface="Calibri"/>
            </a:endParaRPr>
          </a:p>
        </p:txBody>
      </p:sp>
      <p:sp>
        <p:nvSpPr>
          <p:cNvPr id="740" name="Google Shape;740;p123"/>
          <p:cNvSpPr txBox="1"/>
          <p:nvPr/>
        </p:nvSpPr>
        <p:spPr>
          <a:xfrm>
            <a:off x="113461" y="643741"/>
            <a:ext cx="10515200" cy="43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Global Average Pooling as replacement to FC layers</a:t>
            </a:r>
            <a:r>
              <a:rPr kumimoji="0" lang="e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37061" marR="0" lvl="0" indent="-228594" algn="l" defTabSz="914400" rtl="0" eaLnBrk="1" fontAlgn="auto" latinLnBrk="0" hangingPunct="1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An alternative is to use spatial average of feature maps</a:t>
            </a:r>
            <a:r>
              <a:rPr kumimoji="0" lang="e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237061" marR="0" lvl="0" indent="-228594" algn="l" defTabSz="914400" rtl="0" eaLnBrk="1" fontAlgn="auto" latinLnBrk="0" hangingPunct="1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tabLst/>
              <a:defRPr/>
            </a:pP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37061" marR="0" lvl="0" indent="-228594" algn="l" defTabSz="914400" rtl="0" eaLnBrk="1" fontAlgn="auto" latinLnBrk="0" hangingPunct="1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Huge reduction the number of parameters as compared to the Fully Connected layer</a:t>
            </a:r>
            <a:r>
              <a:rPr kumimoji="0" lang="e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237061" marR="0" lvl="0" indent="-228594" algn="l" defTabSz="914400" rtl="0" eaLnBrk="1" fontAlgn="auto" latinLnBrk="0" hangingPunct="1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tabLst/>
              <a:defRPr/>
            </a:pP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37061" marR="0" lvl="0" indent="-228594" algn="l" defTabSz="914400" rtl="0" eaLnBrk="1" fontAlgn="auto" latinLnBrk="0" hangingPunct="1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Stronger local modelling using the micro network</a:t>
            </a:r>
            <a:r>
              <a:rPr kumimoji="0" lang="e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237061" marR="0" lvl="0" indent="-228594" algn="l" defTabSz="914400" rtl="0" eaLnBrk="1" fontAlgn="auto" latinLnBrk="0" hangingPunct="1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tabLst/>
              <a:defRPr/>
            </a:pP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37061" marR="0" lvl="0" indent="-228594" algn="l" defTabSz="914400" rtl="0" eaLnBrk="1" fontAlgn="auto" latinLnBrk="0" hangingPunct="1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It is itself a structural regularizer and hence doesn’t need dropout.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9E284-A598-4F2D-848B-054A59EC8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8C912F-508A-4CA0-9900-4D9885A592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79548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C266A-E211-47F5-BA3C-56F35D057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>
                <a:solidFill>
                  <a:srgbClr val="FFFFFF"/>
                </a:solidFill>
              </a:rPr>
              <a:t>Depth wise convolution with Point wise convolution</a:t>
            </a:r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DE301407-AB3C-48B3-86BE-1FB780B497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1189" y="1690240"/>
            <a:ext cx="2688411" cy="399763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B6674-BECF-416C-9DF9-DA752A937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1C8C912F-508A-4CA0-9900-4D9885A592C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B71A8B-5BA2-4E7C-9E0C-A8EED7CDC590}"/>
              </a:ext>
            </a:extLst>
          </p:cNvPr>
          <p:cNvSpPr txBox="1"/>
          <p:nvPr/>
        </p:nvSpPr>
        <p:spPr>
          <a:xfrm>
            <a:off x="9514859" y="2869906"/>
            <a:ext cx="244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Depth-wise Convolution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947104-C025-431C-A484-55518E2654F1}"/>
              </a:ext>
            </a:extLst>
          </p:cNvPr>
          <p:cNvSpPr txBox="1"/>
          <p:nvPr/>
        </p:nvSpPr>
        <p:spPr>
          <a:xfrm>
            <a:off x="9514859" y="4471431"/>
            <a:ext cx="235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Point-wise Convolution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9FBDF025-F5BE-4BE8-BAF1-C907C909CEBB}"/>
              </a:ext>
            </a:extLst>
          </p:cNvPr>
          <p:cNvSpPr/>
          <p:nvPr/>
        </p:nvSpPr>
        <p:spPr>
          <a:xfrm>
            <a:off x="9318020" y="2502182"/>
            <a:ext cx="211227" cy="110478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D37DAB89-7255-4010-9F3B-0944B5089678}"/>
              </a:ext>
            </a:extLst>
          </p:cNvPr>
          <p:cNvSpPr/>
          <p:nvPr/>
        </p:nvSpPr>
        <p:spPr>
          <a:xfrm>
            <a:off x="9286248" y="4084424"/>
            <a:ext cx="211227" cy="110478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Google Shape;739;p123">
            <a:extLst>
              <a:ext uri="{FF2B5EF4-FFF2-40B4-BE49-F238E27FC236}">
                <a16:creationId xmlns:a16="http://schemas.microsoft.com/office/drawing/2014/main" id="{7A469423-7108-4489-9A3A-5502E843DA2A}"/>
              </a:ext>
            </a:extLst>
          </p:cNvPr>
          <p:cNvSpPr txBox="1"/>
          <p:nvPr/>
        </p:nvSpPr>
        <p:spPr>
          <a:xfrm>
            <a:off x="0" y="28460"/>
            <a:ext cx="10515200" cy="84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900" dirty="0">
                <a:latin typeface="Times New Roman" charset="0"/>
                <a:ea typeface="Times New Roman" charset="0"/>
                <a:cs typeface="Times New Roman" charset="0"/>
                <a:sym typeface="Calibri"/>
              </a:rPr>
              <a:t>Modified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900" dirty="0">
                <a:latin typeface="Times New Roman" charset="0"/>
                <a:ea typeface="Times New Roman" charset="0"/>
                <a:cs typeface="Times New Roman" charset="0"/>
                <a:sym typeface="Calibri"/>
              </a:rPr>
              <a:t>Convolution Operation</a:t>
            </a:r>
            <a:endParaRPr sz="2900" dirty="0">
              <a:latin typeface="Times New Roman" charset="0"/>
              <a:ea typeface="Times New Roman" charset="0"/>
              <a:cs typeface="Times New Roman" charset="0"/>
              <a:sym typeface="Calibri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3D925D4-B8B6-4B21-9897-08F118273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08" y="1690240"/>
            <a:ext cx="3180124" cy="399763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11C9D7A-5F2E-4503-908A-AF9EB1C30824}"/>
              </a:ext>
            </a:extLst>
          </p:cNvPr>
          <p:cNvSpPr txBox="1"/>
          <p:nvPr/>
        </p:nvSpPr>
        <p:spPr>
          <a:xfrm>
            <a:off x="2833126" y="3606963"/>
            <a:ext cx="2216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Standard Convolution</a:t>
            </a:r>
          </a:p>
        </p:txBody>
      </p:sp>
    </p:spTree>
    <p:extLst>
      <p:ext uri="{BB962C8B-B14F-4D97-AF65-F5344CB8AC3E}">
        <p14:creationId xmlns:p14="http://schemas.microsoft.com/office/powerpoint/2010/main" val="39859787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40649"/>
          </a:xfrm>
        </p:spPr>
        <p:txBody>
          <a:bodyPr>
            <a:normAutofit fontScale="90000"/>
          </a:bodyPr>
          <a:lstStyle/>
          <a:p>
            <a:r>
              <a:rPr lang="en-US" sz="2900" dirty="0">
                <a:latin typeface="Times New Roman" charset="0"/>
                <a:ea typeface="Times New Roman" charset="0"/>
                <a:cs typeface="Times New Roman" charset="0"/>
              </a:rPr>
              <a:t>Flattened</a:t>
            </a:r>
            <a:r>
              <a:rPr lang="en-US" dirty="0"/>
              <a:t> </a:t>
            </a:r>
            <a:r>
              <a:rPr lang="en-US" sz="2900" dirty="0">
                <a:latin typeface="Times New Roman" charset="0"/>
                <a:ea typeface="Times New Roman" charset="0"/>
                <a:cs typeface="Times New Roman" charset="0"/>
              </a:rPr>
              <a:t>Convolutions: Fire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Replace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convolutions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×1×1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1×1×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convolutions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17"/>
          <a:stretch/>
        </p:blipFill>
        <p:spPr>
          <a:xfrm>
            <a:off x="2065337" y="2876070"/>
            <a:ext cx="8061327" cy="1743361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94BA86-C594-4D9F-AA40-50A40BF560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83E266-641E-43B2-B9F2-2D7FA71A1A4E}"/>
              </a:ext>
            </a:extLst>
          </p:cNvPr>
          <p:cNvSpPr txBox="1"/>
          <p:nvPr/>
        </p:nvSpPr>
        <p:spPr>
          <a:xfrm>
            <a:off x="2466898" y="4569702"/>
            <a:ext cx="1605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3D convolution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DEA8A-4BFD-4030-8101-1AB712425268}"/>
              </a:ext>
            </a:extLst>
          </p:cNvPr>
          <p:cNvSpPr txBox="1"/>
          <p:nvPr/>
        </p:nvSpPr>
        <p:spPr>
          <a:xfrm>
            <a:off x="5927324" y="4524459"/>
            <a:ext cx="383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1D convolution over different direction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D89312-7681-4592-AD34-0FA91246A722}"/>
              </a:ext>
            </a:extLst>
          </p:cNvPr>
          <p:cNvSpPr/>
          <p:nvPr/>
        </p:nvSpPr>
        <p:spPr>
          <a:xfrm>
            <a:off x="1097280" y="6012485"/>
            <a:ext cx="110216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Iandola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Forrest N., et al. 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"SqueezeNet: AlexNet-level accuracy with 50x fewer parameters and&lt; 0.5 MB model size."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8498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2DF63-7D84-46FC-BDD3-AD1D1B6D6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82"/>
            <a:ext cx="9360894" cy="766253"/>
          </a:xfrm>
        </p:spPr>
        <p:txBody>
          <a:bodyPr>
            <a:normAutofit/>
          </a:bodyPr>
          <a:lstStyle/>
          <a:p>
            <a:r>
              <a:rPr lang="en-US" sz="2900" dirty="0">
                <a:latin typeface="Times New Roman" charset="0"/>
                <a:ea typeface="Times New Roman" charset="0"/>
                <a:cs typeface="Times New Roman" charset="0"/>
              </a:rPr>
              <a:t>2D Convolution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B90F6-8C93-4C63-BF5D-591D568FD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8D1BB6-7CA4-40A0-A404-5A93B00F09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Content Placeholder 8" descr="A close up of a logo&#10;&#10;Description automatically generated">
            <a:extLst>
              <a:ext uri="{FF2B5EF4-FFF2-40B4-BE49-F238E27FC236}">
                <a16:creationId xmlns:a16="http://schemas.microsoft.com/office/drawing/2014/main" id="{B335CD7E-9E76-46CC-98AD-CFD125B0D0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903" y="1435130"/>
            <a:ext cx="3762375" cy="4276725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256DA7D-B416-41C7-B973-FF40DA74E8F6}"/>
              </a:ext>
            </a:extLst>
          </p:cNvPr>
          <p:cNvSpPr/>
          <p:nvPr/>
        </p:nvSpPr>
        <p:spPr>
          <a:xfrm>
            <a:off x="173966" y="1141832"/>
            <a:ext cx="684276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Kernel Size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: The kernel size defines the field of view of the convolution. A common choice for 2D is 3 </a:t>
            </a:r>
            <a:r>
              <a:rPr kumimoji="0" lang="en-I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i.e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3x3 pixels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Stride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: The stride defines the step size of the kernel when traversing the image. While its default is usually 1, we can use a stride of 2 for </a:t>
            </a:r>
            <a:r>
              <a:rPr kumimoji="0" lang="en-I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downsampling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an image similar to </a:t>
            </a:r>
            <a:r>
              <a:rPr kumimoji="0" lang="en-I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MaxPooling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Padding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: The padding defines how the border of a sample is handled. A (half) padded convolution will keep the spatial output dimensions equal to the input, whereas unpadded convolutions will crop away some of the borders if the kernel is larger than 1.</a:t>
            </a:r>
          </a:p>
        </p:txBody>
      </p:sp>
    </p:spTree>
    <p:extLst>
      <p:ext uri="{BB962C8B-B14F-4D97-AF65-F5344CB8AC3E}">
        <p14:creationId xmlns:p14="http://schemas.microsoft.com/office/powerpoint/2010/main" val="9711877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2DF63-7D84-46FC-BDD3-AD1D1B6D6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994"/>
            <a:ext cx="9360894" cy="1325563"/>
          </a:xfrm>
        </p:spPr>
        <p:txBody>
          <a:bodyPr>
            <a:normAutofit/>
          </a:bodyPr>
          <a:lstStyle/>
          <a:p>
            <a:r>
              <a:rPr lang="en-US" sz="2900" dirty="0">
                <a:latin typeface="Times New Roman" charset="0"/>
                <a:ea typeface="Times New Roman" charset="0"/>
                <a:cs typeface="Times New Roman" charset="0"/>
              </a:rPr>
              <a:t>Dilated Convolution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B90F6-8C93-4C63-BF5D-591D568FD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8D1BB6-7CA4-40A0-A404-5A93B00F09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56DA7D-B416-41C7-B973-FF40DA74E8F6}"/>
              </a:ext>
            </a:extLst>
          </p:cNvPr>
          <p:cNvSpPr/>
          <p:nvPr/>
        </p:nvSpPr>
        <p:spPr>
          <a:xfrm>
            <a:off x="393895" y="1139709"/>
            <a:ext cx="7759505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dium-content-serif-font"/>
                <a:ea typeface="+mn-ea"/>
                <a:cs typeface="+mn-cs"/>
              </a:rPr>
              <a:t>Dilated convolutions are particularly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edium-content-serif-font"/>
                <a:ea typeface="+mn-ea"/>
                <a:cs typeface="+mn-cs"/>
              </a:rPr>
              <a:t>popular in the field of real-time segmentation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dium-content-serif-font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dium-content-serif-fon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dium-content-serif-font"/>
                <a:ea typeface="+mn-ea"/>
                <a:cs typeface="+mn-cs"/>
              </a:rPr>
              <a:t>Dilated convolutions introduce another parameter to convolutional layers called the 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dium-content-serif-font"/>
                <a:ea typeface="+mn-ea"/>
                <a:cs typeface="+mn-cs"/>
              </a:rPr>
              <a:t>dilation rate,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dium-content-serif-font"/>
                <a:ea typeface="+mn-ea"/>
                <a:cs typeface="+mn-cs"/>
              </a:rPr>
              <a:t>that defines a spacing between the values in a kernel. </a:t>
            </a:r>
            <a:endParaRPr kumimoji="0" lang="en-IN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dium-content-serif-fon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dium-content-serif-fon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dium-content-serif-font"/>
                <a:ea typeface="+mn-ea"/>
                <a:cs typeface="+mn-cs"/>
              </a:rPr>
              <a:t>A 3x3 kernel with a dilation rate of 2 will have the same field of view as a 5x5 kernel, while only using 9 parameters. Imagine taking a 5x5 kernel and deleting every second column and row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dium-content-serif-font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dium-content-serif-fon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dium-content-serif-font"/>
                <a:ea typeface="+mn-ea"/>
                <a:cs typeface="+mn-cs"/>
              </a:rPr>
              <a:t>Use them if you need a wide field of view and cannot afford multiple convolutions or larger kernels.</a:t>
            </a:r>
          </a:p>
        </p:txBody>
      </p:sp>
      <p:pic>
        <p:nvPicPr>
          <p:cNvPr id="10" name="Content Placeholder 9" descr="A close up of a logo&#10;&#10;Description automatically generated">
            <a:extLst>
              <a:ext uri="{FF2B5EF4-FFF2-40B4-BE49-F238E27FC236}">
                <a16:creationId xmlns:a16="http://schemas.microsoft.com/office/drawing/2014/main" id="{2825D80C-0C55-4D19-B04F-9FDC762EF6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76097"/>
            <a:ext cx="3762375" cy="36290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939C0C-E134-49A4-ABFC-0ADE1EF0B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7398" y="4625069"/>
            <a:ext cx="4466383" cy="141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4506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2DF63-7D84-46FC-BDD3-AD1D1B6D6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360894" cy="481582"/>
          </a:xfrm>
        </p:spPr>
        <p:txBody>
          <a:bodyPr>
            <a:normAutofit fontScale="90000"/>
          </a:bodyPr>
          <a:lstStyle/>
          <a:p>
            <a:r>
              <a:rPr lang="en-US" sz="2900" dirty="0">
                <a:latin typeface="Times New Roman" charset="0"/>
                <a:ea typeface="Times New Roman" charset="0"/>
                <a:cs typeface="Times New Roman" charset="0"/>
              </a:rPr>
              <a:t>Dilated Convolution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B90F6-8C93-4C63-BF5D-591D568FD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8D1BB6-7CA4-40A0-A404-5A93B00F09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17B0C6F7-F793-4E29-8E16-990376D93F11}"/>
              </a:ext>
            </a:extLst>
          </p:cNvPr>
          <p:cNvSpPr txBox="1">
            <a:spLocks/>
          </p:cNvSpPr>
          <p:nvPr/>
        </p:nvSpPr>
        <p:spPr>
          <a:xfrm>
            <a:off x="441385" y="106827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Dilated convolutions have generally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improved performance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semantic segmentation 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results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architecture is based on the fact that dilated convolutions support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exponential expansion of the receptive field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without loss of resolution or 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coverage.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Allows one to have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larger receptive field with same computation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memory costs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while also preserving resolution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Pooling and </a:t>
            </a:r>
            <a:r>
              <a:rPr kumimoji="0" lang="en-I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Strided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Convolutions are similar concepts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 both reduce the resolution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3751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0C1907CC-3DFA-4132-BA78-1DA202DB08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424781" cy="738664"/>
          </a:xfrm>
        </p:spPr>
        <p:txBody>
          <a:bodyPr>
            <a:normAutofit/>
          </a:bodyPr>
          <a:lstStyle/>
          <a:p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</a:rPr>
              <a:t>ANN:  Too many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0537B-6290-4D4A-95E5-4E79AAD3EF3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7582" y="1048725"/>
            <a:ext cx="10424782" cy="1564124"/>
          </a:xfrm>
        </p:spPr>
        <p:txBody>
          <a:bodyPr>
            <a:normAutofit/>
          </a:bodyPr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We know it is good to learn a small model.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From </a:t>
            </a:r>
            <a:r>
              <a:rPr lang="en-US" altLang="en-US" sz="2900" dirty="0">
                <a:latin typeface="Times New Roman" charset="0"/>
                <a:ea typeface="Times New Roman" charset="0"/>
                <a:cs typeface="Times New Roman" charset="0"/>
              </a:rPr>
              <a:t>this</a:t>
            </a:r>
            <a:r>
              <a:rPr lang="en-US" altLang="en-US" sz="2400" dirty="0">
                <a:ea typeface="ＭＳ Ｐゴシック" panose="020B0600070205080204" pitchFamily="34" charset="-128"/>
              </a:rPr>
              <a:t> fully connected model, do really need all the edges? 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Can some of these be shared?</a:t>
            </a:r>
          </a:p>
        </p:txBody>
      </p:sp>
      <p:pic>
        <p:nvPicPr>
          <p:cNvPr id="4100" name="Picture 3">
            <a:extLst>
              <a:ext uri="{FF2B5EF4-FFF2-40B4-BE49-F238E27FC236}">
                <a16:creationId xmlns:a16="http://schemas.microsoft.com/office/drawing/2014/main" id="{AB72F3FC-CE88-4477-B830-E631824AA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705" y="2518913"/>
            <a:ext cx="8532695" cy="425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4954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11062-562E-4752-BF7A-D8B1790D3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900" dirty="0">
                <a:latin typeface="Times New Roman" charset="0"/>
                <a:ea typeface="Times New Roman" charset="0"/>
                <a:cs typeface="Times New Roman" charset="0"/>
              </a:rPr>
              <a:t>3D convolution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7292D-78A9-4DF2-81EE-8E2BFE443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8D1BB6-7CA4-40A0-A404-5A93B00F09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757CB0-D830-4B45-AF2A-8D16DFA07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104463"/>
            <a:ext cx="6343228" cy="464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2090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2DF63-7D84-46FC-BDD3-AD1D1B6D6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914252"/>
            <a:ext cx="9144000" cy="10998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900" dirty="0">
                <a:latin typeface="Times New Roman" charset="0"/>
                <a:ea typeface="Times New Roman" charset="0"/>
                <a:cs typeface="Times New Roman" charset="0"/>
              </a:rPr>
              <a:t>2D vs 3D Convolution</a:t>
            </a:r>
          </a:p>
        </p:txBody>
      </p:sp>
      <p:pic>
        <p:nvPicPr>
          <p:cNvPr id="11" name="Picture 10" descr="A close up of a keyboard&#10;&#10;Description automatically generated">
            <a:extLst>
              <a:ext uri="{FF2B5EF4-FFF2-40B4-BE49-F238E27FC236}">
                <a16:creationId xmlns:a16="http://schemas.microsoft.com/office/drawing/2014/main" id="{45029AA3-3687-4770-A927-391E9B3D9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00" y="640080"/>
            <a:ext cx="4689095" cy="3291840"/>
          </a:xfrm>
          <a:prstGeom prst="rect">
            <a:avLst/>
          </a:prstGeom>
        </p:spPr>
      </p:pic>
      <p:pic>
        <p:nvPicPr>
          <p:cNvPr id="1026" name="Picture 2" descr="https://i.imgur.com/jriyCTU.png?1">
            <a:extLst>
              <a:ext uri="{FF2B5EF4-FFF2-40B4-BE49-F238E27FC236}">
                <a16:creationId xmlns:a16="http://schemas.microsoft.com/office/drawing/2014/main" id="{41595250-5AEF-474F-AD69-58215FC37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74365" y="955365"/>
            <a:ext cx="4974336" cy="266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B3CE97-5DE1-4D00-B060-DD031F01C0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458288E-5D64-40E5-BDD9-9C8E07B8964F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8 October 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B90F6-8C93-4C63-BF5D-591D568FD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08D1BB6-7CA4-40A0-A404-5A93B00F09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41299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2DF63-7D84-46FC-BDD3-AD1D1B6D6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360894" cy="490208"/>
          </a:xfrm>
        </p:spPr>
        <p:txBody>
          <a:bodyPr>
            <a:normAutofit/>
          </a:bodyPr>
          <a:lstStyle/>
          <a:p>
            <a:r>
              <a:rPr lang="en-US" sz="2900" dirty="0">
                <a:latin typeface="Times New Roman" charset="0"/>
                <a:ea typeface="Times New Roman" charset="0"/>
                <a:cs typeface="Times New Roman" charset="0"/>
              </a:rPr>
              <a:t>3D CNN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B90F6-8C93-4C63-BF5D-591D568FD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8D1BB6-7CA4-40A0-A404-5A93B00F09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4581390-E957-4828-8BC5-8F3D2F439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461" y="714595"/>
            <a:ext cx="10515600" cy="4351338"/>
          </a:xfrm>
        </p:spPr>
        <p:txBody>
          <a:bodyPr>
            <a:normAutofit/>
          </a:bodyPr>
          <a:lstStyle/>
          <a:p>
            <a:r>
              <a:rPr lang="en-IN" sz="2000" dirty="0"/>
              <a:t>3D imageries such as MRI Scan, Human action in video sequence should be processed </a:t>
            </a:r>
            <a:r>
              <a:rPr lang="en-IN" sz="2000" dirty="0" smtClean="0"/>
              <a:t>frame-by-frame</a:t>
            </a:r>
          </a:p>
          <a:p>
            <a:endParaRPr lang="en-IN" sz="2000" dirty="0"/>
          </a:p>
          <a:p>
            <a:r>
              <a:rPr lang="en-IN" sz="2000" dirty="0"/>
              <a:t>Temporal property within the 3D imagery is important in extracting the </a:t>
            </a:r>
            <a:r>
              <a:rPr lang="en-IN" sz="2000" dirty="0" smtClean="0"/>
              <a:t>features</a:t>
            </a:r>
          </a:p>
          <a:p>
            <a:endParaRPr lang="en-IN" sz="2000" dirty="0"/>
          </a:p>
          <a:p>
            <a:r>
              <a:rPr lang="en-IN" sz="2000" dirty="0"/>
              <a:t>2D convolution extracts features from only spatial </a:t>
            </a:r>
            <a:r>
              <a:rPr lang="en-IN" sz="2000" dirty="0" smtClean="0"/>
              <a:t>dimensions</a:t>
            </a:r>
          </a:p>
          <a:p>
            <a:endParaRPr lang="en-IN" sz="2000" dirty="0"/>
          </a:p>
          <a:p>
            <a:r>
              <a:rPr lang="en-IN" sz="2000" dirty="0"/>
              <a:t>3D convolution operates on the input volume not only in the </a:t>
            </a:r>
            <a:r>
              <a:rPr lang="en-IN" sz="2000" i="1" dirty="0"/>
              <a:t>X</a:t>
            </a:r>
            <a:r>
              <a:rPr lang="en-IN" sz="2000" dirty="0"/>
              <a:t> and </a:t>
            </a:r>
            <a:r>
              <a:rPr lang="en-IN" sz="2000" i="1" dirty="0"/>
              <a:t>Y</a:t>
            </a:r>
            <a:r>
              <a:rPr lang="en-IN" sz="2000" dirty="0"/>
              <a:t> dimensions but also in </a:t>
            </a:r>
            <a:r>
              <a:rPr lang="en-IN" sz="2000" i="1" dirty="0"/>
              <a:t>Z</a:t>
            </a:r>
            <a:r>
              <a:rPr lang="en-IN" sz="2000" dirty="0"/>
              <a:t> </a:t>
            </a:r>
            <a:r>
              <a:rPr lang="en-IN" sz="2000" dirty="0" smtClean="0"/>
              <a:t>dimension</a:t>
            </a:r>
          </a:p>
          <a:p>
            <a:endParaRPr lang="en-IN" sz="2000" dirty="0"/>
          </a:p>
          <a:p>
            <a:r>
              <a:rPr lang="en-IN" sz="2000" dirty="0"/>
              <a:t>Building a 3D CNN requires, 3D Convolution as well as 3D pooling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0396291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2DF63-7D84-46FC-BDD3-AD1D1B6D6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360894" cy="484577"/>
          </a:xfrm>
        </p:spPr>
        <p:txBody>
          <a:bodyPr>
            <a:normAutofit fontScale="90000"/>
          </a:bodyPr>
          <a:lstStyle/>
          <a:p>
            <a:r>
              <a:rPr lang="en-US" sz="2900" dirty="0">
                <a:latin typeface="Times New Roman" charset="0"/>
                <a:ea typeface="Times New Roman" charset="0"/>
                <a:cs typeface="Times New Roman" charset="0"/>
              </a:rPr>
              <a:t>3D CNN for Action Recognition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B90F6-8C93-4C63-BF5D-591D568FD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8D1BB6-7CA4-40A0-A404-5A93B00F09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472C49-E3D9-4B26-AA4B-AE0C4F8A3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50950"/>
            <a:ext cx="1007745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304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09D27-C6E6-462F-B945-F3F8B3DB2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23396"/>
          </a:xfrm>
        </p:spPr>
        <p:txBody>
          <a:bodyPr>
            <a:normAutofit/>
          </a:bodyPr>
          <a:lstStyle/>
          <a:p>
            <a:r>
              <a:rPr lang="en-US" sz="2900" dirty="0">
                <a:latin typeface="Times New Roman" charset="0"/>
                <a:ea typeface="Times New Roman" charset="0"/>
                <a:cs typeface="Times New Roman" charset="0"/>
              </a:rPr>
              <a:t>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1D2B0-393F-4B58-8F9C-216B2E269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86" y="617926"/>
            <a:ext cx="11943810" cy="5998533"/>
          </a:xfrm>
        </p:spPr>
        <p:txBody>
          <a:bodyPr>
            <a:norm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Sharing the Knowledge gained solving one problem and applying to a different but related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 is next popular driver of deep learning after supervised learning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feature spaces of the source and target domain are different, e.g. the documents are written in two different languages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marginal probability distributions of source and target domain are different, e.g. the documents discuss different topics. 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training is becoming a hot area within the sphere of Deep Learning. Few labs have also started using AR/VR Technologies to be integrated for making advance learning models for some of the critical problems area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C4576-76F9-4A4E-98F5-7D2B3A80E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2A835-42B0-4300-9971-90BF2248F97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767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C756F5D-BE9A-44DE-A9B8-864A1F8360EC}"/>
              </a:ext>
            </a:extLst>
          </p:cNvPr>
          <p:cNvSpPr/>
          <p:nvPr/>
        </p:nvSpPr>
        <p:spPr>
          <a:xfrm>
            <a:off x="704850" y="1690688"/>
            <a:ext cx="7188120" cy="23373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1C4459-FBCE-4B0D-B1BA-E026E72F7CFA}"/>
              </a:ext>
            </a:extLst>
          </p:cNvPr>
          <p:cNvSpPr/>
          <p:nvPr/>
        </p:nvSpPr>
        <p:spPr>
          <a:xfrm>
            <a:off x="8299048" y="1690688"/>
            <a:ext cx="3460830" cy="23373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596A8-87DD-4355-8194-7B31D25E7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74985"/>
          </a:xfrm>
        </p:spPr>
        <p:txBody>
          <a:bodyPr>
            <a:normAutofit fontScale="90000"/>
          </a:bodyPr>
          <a:lstStyle/>
          <a:p>
            <a:r>
              <a:rPr lang="en-US" sz="2900" dirty="0">
                <a:latin typeface="Times New Roman" charset="0"/>
                <a:ea typeface="Times New Roman" charset="0"/>
                <a:cs typeface="Times New Roman" charset="0"/>
              </a:rPr>
              <a:t>Transfer Learning – Small Data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03B4916-F878-4E75-B924-B50848933E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96" y="2097558"/>
            <a:ext cx="10515600" cy="142825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C1218-901F-4A8E-83E3-5BCDAD633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2A835-42B0-4300-9971-90BF2248F97D}" type="slidenum">
              <a:rPr lang="en-US" smtClean="0"/>
              <a:t>55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1CF693-DFCB-485E-8648-09EFAC57C31C}"/>
              </a:ext>
            </a:extLst>
          </p:cNvPr>
          <p:cNvSpPr txBox="1"/>
          <p:nvPr/>
        </p:nvSpPr>
        <p:spPr>
          <a:xfrm>
            <a:off x="323850" y="4407663"/>
            <a:ext cx="115443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Times New Roman" panose="02020603050405020304" pitchFamily="18" charset="0"/>
              </a:rPr>
              <a:t>Finding </a:t>
            </a:r>
            <a:r>
              <a:rPr lang="en-US" sz="2000" dirty="0">
                <a:cs typeface="Times New Roman" panose="02020603050405020304" pitchFamily="18" charset="0"/>
              </a:rPr>
              <a:t>a Bengal Cat or British Cat where you have small dataset of these categories of </a:t>
            </a:r>
            <a:r>
              <a:rPr lang="en-US" sz="2000" dirty="0" smtClean="0">
                <a:cs typeface="Times New Roman" panose="02020603050405020304" pitchFamily="18" charset="0"/>
              </a:rPr>
              <a:t>cats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Times New Roman" panose="02020603050405020304" pitchFamily="18" charset="0"/>
              </a:rPr>
              <a:t>You </a:t>
            </a:r>
            <a:r>
              <a:rPr lang="en-US" sz="2000" dirty="0">
                <a:cs typeface="Times New Roman" panose="02020603050405020304" pitchFamily="18" charset="0"/>
              </a:rPr>
              <a:t>can download a cat classifier and train last few layers on your data </a:t>
            </a:r>
            <a:r>
              <a:rPr lang="en-US" sz="2000" dirty="0" smtClean="0">
                <a:cs typeface="Times New Roman" panose="02020603050405020304" pitchFamily="18" charset="0"/>
              </a:rPr>
              <a:t>specifically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Times New Roman" panose="02020603050405020304" pitchFamily="18" charset="0"/>
              </a:rPr>
              <a:t>In </a:t>
            </a:r>
            <a:r>
              <a:rPr lang="en-US" sz="2000" dirty="0">
                <a:cs typeface="Times New Roman" panose="02020603050405020304" pitchFamily="18" charset="0"/>
              </a:rPr>
              <a:t>Popular Deep Learning platforms, now you have good support for transfer </a:t>
            </a:r>
            <a:r>
              <a:rPr lang="en-US" sz="2000" dirty="0" smtClean="0">
                <a:cs typeface="Times New Roman" panose="02020603050405020304" pitchFamily="18" charset="0"/>
              </a:rPr>
              <a:t>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Times New Roman" panose="02020603050405020304" pitchFamily="18" charset="0"/>
              </a:rPr>
              <a:t>Functions </a:t>
            </a:r>
            <a:r>
              <a:rPr lang="en-US" sz="2000" dirty="0">
                <a:cs typeface="Times New Roman" panose="02020603050405020304" pitchFamily="18" charset="0"/>
              </a:rPr>
              <a:t>like </a:t>
            </a:r>
            <a:r>
              <a:rPr lang="en-US" sz="2000" dirty="0" err="1">
                <a:cs typeface="Times New Roman" panose="02020603050405020304" pitchFamily="18" charset="0"/>
              </a:rPr>
              <a:t>Trainable_Parameters</a:t>
            </a:r>
            <a:r>
              <a:rPr lang="en-US" sz="2000" dirty="0">
                <a:cs typeface="Times New Roman" panose="02020603050405020304" pitchFamily="18" charset="0"/>
              </a:rPr>
              <a:t> and Freezing specific layers are available</a:t>
            </a:r>
          </a:p>
        </p:txBody>
      </p:sp>
    </p:spTree>
    <p:extLst>
      <p:ext uri="{BB962C8B-B14F-4D97-AF65-F5344CB8AC3E}">
        <p14:creationId xmlns:p14="http://schemas.microsoft.com/office/powerpoint/2010/main" val="24594071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A1FBDCE-A0D1-47F9-9BC6-9933F1D17ED7}"/>
              </a:ext>
            </a:extLst>
          </p:cNvPr>
          <p:cNvSpPr/>
          <p:nvPr/>
        </p:nvSpPr>
        <p:spPr>
          <a:xfrm>
            <a:off x="5781795" y="1690688"/>
            <a:ext cx="5983147" cy="22794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D381D8-DE10-4CE1-89B9-87DBF65ADCAD}"/>
              </a:ext>
            </a:extLst>
          </p:cNvPr>
          <p:cNvSpPr/>
          <p:nvPr/>
        </p:nvSpPr>
        <p:spPr>
          <a:xfrm>
            <a:off x="704850" y="1690688"/>
            <a:ext cx="4804699" cy="22794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E1B38B-00E8-4979-9046-8B520C40E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39858"/>
          </a:xfrm>
        </p:spPr>
        <p:txBody>
          <a:bodyPr>
            <a:normAutofit fontScale="90000"/>
          </a:bodyPr>
          <a:lstStyle/>
          <a:p>
            <a:r>
              <a:rPr lang="en-US" sz="2900" dirty="0">
                <a:latin typeface="Times New Roman" charset="0"/>
                <a:ea typeface="Times New Roman" charset="0"/>
                <a:cs typeface="Times New Roman" charset="0"/>
              </a:rPr>
              <a:t>Transfer Learning-Mid Size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8C054-FB38-4D7F-9C5A-8A456238A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2A835-42B0-4300-9971-90BF2248F97D}" type="slidenum">
              <a:rPr lang="en-US" smtClean="0"/>
              <a:t>56</a:t>
            </a:fld>
            <a:endParaRPr lang="en-US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81D4CE8B-F557-4F15-8628-DF7DD4218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96" y="2097558"/>
            <a:ext cx="10515600" cy="14282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7E0009-8CEE-45AA-AB6F-D56A6BEA426C}"/>
              </a:ext>
            </a:extLst>
          </p:cNvPr>
          <p:cNvSpPr txBox="1"/>
          <p:nvPr/>
        </p:nvSpPr>
        <p:spPr>
          <a:xfrm>
            <a:off x="251749" y="4251450"/>
            <a:ext cx="1106009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category we use initial set of layers from the open source model and use the trained weight values.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Remaining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layers there are two ways to handle: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train the layers from start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start the weight optimization from the existing set of weights that we have received from the open source model </a:t>
            </a:r>
          </a:p>
        </p:txBody>
      </p:sp>
    </p:spTree>
    <p:extLst>
      <p:ext uri="{BB962C8B-B14F-4D97-AF65-F5344CB8AC3E}">
        <p14:creationId xmlns:p14="http://schemas.microsoft.com/office/powerpoint/2010/main" val="35146719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E22A2-6672-4575-B0C5-23FC247A5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80264"/>
          </a:xfrm>
        </p:spPr>
        <p:txBody>
          <a:bodyPr>
            <a:normAutofit fontScale="90000"/>
          </a:bodyPr>
          <a:lstStyle/>
          <a:p>
            <a:r>
              <a:rPr lang="en-US" sz="2900" dirty="0">
                <a:latin typeface="Times New Roman" charset="0"/>
                <a:ea typeface="Times New Roman" charset="0"/>
                <a:cs typeface="Times New Roman" charset="0"/>
              </a:rPr>
              <a:t>Transfer Learning- Enough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8AFFA-0AE6-438C-BED1-554057E10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2A835-42B0-4300-9971-90BF2248F97D}" type="slidenum">
              <a:rPr lang="en-US" smtClean="0"/>
              <a:t>57</a:t>
            </a:fld>
            <a:endParaRPr lang="en-US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77C40F89-23E2-40FE-9A91-ACB20BDAD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96" y="2097558"/>
            <a:ext cx="10515600" cy="14282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278766-9DCD-417F-891C-D91A51063219}"/>
              </a:ext>
            </a:extLst>
          </p:cNvPr>
          <p:cNvSpPr txBox="1"/>
          <p:nvPr/>
        </p:nvSpPr>
        <p:spPr>
          <a:xfrm>
            <a:off x="527854" y="3674487"/>
            <a:ext cx="108259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here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enough data to train our new model, open source model may still be useful.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use the pre-trained weights of the model from the same domain and consider that as a starting point for our model.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be much easier and faster to adapt these model for new set of data that we want to train upon.</a:t>
            </a:r>
          </a:p>
        </p:txBody>
      </p:sp>
    </p:spTree>
    <p:extLst>
      <p:ext uri="{BB962C8B-B14F-4D97-AF65-F5344CB8AC3E}">
        <p14:creationId xmlns:p14="http://schemas.microsoft.com/office/powerpoint/2010/main" val="12519020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497A0-D831-4D52-A204-03FD5A224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37132"/>
          </a:xfrm>
        </p:spPr>
        <p:txBody>
          <a:bodyPr>
            <a:normAutofit fontScale="90000"/>
          </a:bodyPr>
          <a:lstStyle/>
          <a:p>
            <a:r>
              <a:rPr lang="en-US" sz="2900" dirty="0">
                <a:latin typeface="Times New Roman" charset="0"/>
                <a:ea typeface="Times New Roman" charset="0"/>
                <a:cs typeface="Times New Roman" charset="0"/>
              </a:rPr>
              <a:t>Face Identification Vs. Verification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6266B-35DC-4968-B63E-3E5CE2322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219" y="876719"/>
            <a:ext cx="10515600" cy="430775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Verification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an image and also the Name/ID of the person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whether the input image is of the claimed person 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Identification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an Image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whether the image is any of the K persons in the database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05B86-CCA6-4C7D-9026-8B936BFE3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2A835-42B0-4300-9971-90BF2248F97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48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13959" y="1475232"/>
            <a:ext cx="2353056" cy="26410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85543" y="2940870"/>
            <a:ext cx="6209888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pc="25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Dimension and Parameters</a:t>
            </a:r>
            <a:endParaRPr spc="35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7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標題 1">
            <a:extLst>
              <a:ext uri="{FF2B5EF4-FFF2-40B4-BE49-F238E27FC236}">
                <a16:creationId xmlns:a16="http://schemas.microsoft.com/office/drawing/2014/main" id="{3769335B-DADD-4E06-949B-AC4AAA1FE7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936"/>
            <a:ext cx="7886700" cy="738664"/>
          </a:xfrm>
        </p:spPr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Identify</a:t>
            </a:r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 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6" name="Picture 2" descr="http://insider.si.edu/wordpress/wp-content/uploads/2016/04/Mountain_Bluebird.jpg">
            <a:extLst>
              <a:ext uri="{FF2B5EF4-FFF2-40B4-BE49-F238E27FC236}">
                <a16:creationId xmlns:a16="http://schemas.microsoft.com/office/drawing/2014/main" id="{5CA8B7DE-4F3A-4F9B-BD6B-B580335DE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766" y="689683"/>
            <a:ext cx="9100868" cy="6168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字方塊 6">
            <a:extLst>
              <a:ext uri="{FF2B5EF4-FFF2-40B4-BE49-F238E27FC236}">
                <a16:creationId xmlns:a16="http://schemas.microsoft.com/office/drawing/2014/main" id="{E93112F1-1281-4D61-A78C-55E1A758AA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6392" y="2436050"/>
            <a:ext cx="14954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1" name="文字方塊 8">
            <a:extLst>
              <a:ext uri="{FF2B5EF4-FFF2-40B4-BE49-F238E27FC236}">
                <a16:creationId xmlns:a16="http://schemas.microsoft.com/office/drawing/2014/main" id="{3CAD56F6-5634-44C3-86B0-D33E6E3A36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000" y="2900364"/>
            <a:ext cx="14938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973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497A0-D831-4D52-A204-03FD5A224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37132"/>
          </a:xfrm>
        </p:spPr>
        <p:txBody>
          <a:bodyPr>
            <a:normAutofit fontScale="90000"/>
          </a:bodyPr>
          <a:lstStyle/>
          <a:p>
            <a:r>
              <a:rPr lang="en-US" sz="2900" dirty="0" smtClean="0">
                <a:latin typeface="Times New Roman" charset="0"/>
                <a:ea typeface="Times New Roman" charset="0"/>
                <a:cs typeface="Times New Roman" charset="0"/>
              </a:rPr>
              <a:t>Output dimension and number of parameters</a:t>
            </a:r>
            <a:endParaRPr lang="en-US" sz="29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05B86-CCA6-4C7D-9026-8B936BFE3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2A835-42B0-4300-9971-90BF2248F97D}" type="slidenum">
              <a:rPr lang="en-US" smtClean="0"/>
              <a:t>60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685012"/>
              </p:ext>
            </p:extLst>
          </p:nvPr>
        </p:nvGraphicFramePr>
        <p:xfrm>
          <a:off x="276045" y="612481"/>
          <a:ext cx="11473131" cy="5857331"/>
        </p:xfrm>
        <a:graphic>
          <a:graphicData uri="http://schemas.openxmlformats.org/drawingml/2006/table">
            <a:tbl>
              <a:tblPr/>
              <a:tblGrid>
                <a:gridCol w="1661197">
                  <a:extLst>
                    <a:ext uri="{9D8B030D-6E8A-4147-A177-3AD203B41FA5}">
                      <a16:colId xmlns:a16="http://schemas.microsoft.com/office/drawing/2014/main" val="4113227040"/>
                    </a:ext>
                  </a:extLst>
                </a:gridCol>
                <a:gridCol w="2339132">
                  <a:extLst>
                    <a:ext uri="{9D8B030D-6E8A-4147-A177-3AD203B41FA5}">
                      <a16:colId xmlns:a16="http://schemas.microsoft.com/office/drawing/2014/main" val="1417277194"/>
                    </a:ext>
                  </a:extLst>
                </a:gridCol>
                <a:gridCol w="1449020">
                  <a:extLst>
                    <a:ext uri="{9D8B030D-6E8A-4147-A177-3AD203B41FA5}">
                      <a16:colId xmlns:a16="http://schemas.microsoft.com/office/drawing/2014/main" val="4076726976"/>
                    </a:ext>
                  </a:extLst>
                </a:gridCol>
                <a:gridCol w="3042942">
                  <a:extLst>
                    <a:ext uri="{9D8B030D-6E8A-4147-A177-3AD203B41FA5}">
                      <a16:colId xmlns:a16="http://schemas.microsoft.com/office/drawing/2014/main" val="3924006520"/>
                    </a:ext>
                  </a:extLst>
                </a:gridCol>
                <a:gridCol w="2980840">
                  <a:extLst>
                    <a:ext uri="{9D8B030D-6E8A-4147-A177-3AD203B41FA5}">
                      <a16:colId xmlns:a16="http://schemas.microsoft.com/office/drawing/2014/main" val="2290732942"/>
                    </a:ext>
                  </a:extLst>
                </a:gridCol>
              </a:tblGrid>
              <a:tr h="36358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Layer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Output Shape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Parameters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Explanation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325840"/>
                  </a:ext>
                </a:extLst>
              </a:tr>
              <a:tr h="36358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Input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(224, 224, 3)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Input RGB image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7548608"/>
                  </a:ext>
                </a:extLst>
              </a:tr>
              <a:tr h="36358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Convolution (11x11)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 filters, stride 4, padding 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4658002"/>
                  </a:ext>
                </a:extLst>
              </a:tr>
              <a:tr h="36358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Pool1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Pooling (3x3)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3x3 pool, stride 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7680019"/>
                  </a:ext>
                </a:extLst>
              </a:tr>
              <a:tr h="36358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Convolution (5x5)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 filters, stride 1, padding 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2116162"/>
                  </a:ext>
                </a:extLst>
              </a:tr>
              <a:tr h="36358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Pool2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Pooling (3x3)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3x3 pool, stride 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3998969"/>
                  </a:ext>
                </a:extLst>
              </a:tr>
              <a:tr h="36358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Convolution (3x3)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384 filters, stride 1, padding 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7157612"/>
                  </a:ext>
                </a:extLst>
              </a:tr>
              <a:tr h="72717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Convolution (3x3)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384 filters, stride 1, padding 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5377759"/>
                  </a:ext>
                </a:extLst>
              </a:tr>
              <a:tr h="36358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Convolution (3x3)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 filters, stride 1, padding 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5681285"/>
                  </a:ext>
                </a:extLst>
              </a:tr>
              <a:tr h="36358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Pool3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Pooling (3x3)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3x3 pool, stride 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7137506"/>
                  </a:ext>
                </a:extLst>
              </a:tr>
              <a:tr h="36358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Flatten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Flatten to 1D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4270884"/>
                  </a:ext>
                </a:extLst>
              </a:tr>
              <a:tr h="424578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FC1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Fully Connected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4096 units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6847371"/>
                  </a:ext>
                </a:extLst>
              </a:tr>
              <a:tr h="41164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FC2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Fully Connected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4096 units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1869925"/>
                  </a:ext>
                </a:extLst>
              </a:tr>
              <a:tr h="65808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FC3 (Output)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Fully Connected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 units for classification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804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080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497A0-D831-4D52-A204-03FD5A224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53750" cy="437132"/>
          </a:xfrm>
        </p:spPr>
        <p:txBody>
          <a:bodyPr>
            <a:normAutofit fontScale="90000"/>
          </a:bodyPr>
          <a:lstStyle/>
          <a:p>
            <a:r>
              <a:rPr lang="en-US" sz="2900" dirty="0" smtClean="0">
                <a:latin typeface="Times New Roman" charset="0"/>
                <a:ea typeface="Times New Roman" charset="0"/>
                <a:cs typeface="Times New Roman" charset="0"/>
              </a:rPr>
              <a:t>Output dimension and number of parameters </a:t>
            </a:r>
            <a:r>
              <a:rPr lang="en-IN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IN" sz="28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Conv1)</a:t>
            </a:r>
            <a:endParaRPr lang="en-US" sz="29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05B86-CCA6-4C7D-9026-8B936BFE3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2A835-42B0-4300-9971-90BF2248F97D}" type="slidenum">
              <a:rPr lang="en-US" smtClean="0"/>
              <a:t>61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588582"/>
              </p:ext>
            </p:extLst>
          </p:nvPr>
        </p:nvGraphicFramePr>
        <p:xfrm>
          <a:off x="276045" y="465661"/>
          <a:ext cx="11473131" cy="3952092"/>
        </p:xfrm>
        <a:graphic>
          <a:graphicData uri="http://schemas.openxmlformats.org/drawingml/2006/table">
            <a:tbl>
              <a:tblPr/>
              <a:tblGrid>
                <a:gridCol w="1661197">
                  <a:extLst>
                    <a:ext uri="{9D8B030D-6E8A-4147-A177-3AD203B41FA5}">
                      <a16:colId xmlns:a16="http://schemas.microsoft.com/office/drawing/2014/main" val="4113227040"/>
                    </a:ext>
                  </a:extLst>
                </a:gridCol>
                <a:gridCol w="2339132">
                  <a:extLst>
                    <a:ext uri="{9D8B030D-6E8A-4147-A177-3AD203B41FA5}">
                      <a16:colId xmlns:a16="http://schemas.microsoft.com/office/drawing/2014/main" val="1417277194"/>
                    </a:ext>
                  </a:extLst>
                </a:gridCol>
                <a:gridCol w="1449020">
                  <a:extLst>
                    <a:ext uri="{9D8B030D-6E8A-4147-A177-3AD203B41FA5}">
                      <a16:colId xmlns:a16="http://schemas.microsoft.com/office/drawing/2014/main" val="4076726976"/>
                    </a:ext>
                  </a:extLst>
                </a:gridCol>
                <a:gridCol w="3042942">
                  <a:extLst>
                    <a:ext uri="{9D8B030D-6E8A-4147-A177-3AD203B41FA5}">
                      <a16:colId xmlns:a16="http://schemas.microsoft.com/office/drawing/2014/main" val="3924006520"/>
                    </a:ext>
                  </a:extLst>
                </a:gridCol>
                <a:gridCol w="2980840">
                  <a:extLst>
                    <a:ext uri="{9D8B030D-6E8A-4147-A177-3AD203B41FA5}">
                      <a16:colId xmlns:a16="http://schemas.microsoft.com/office/drawing/2014/main" val="2290732942"/>
                    </a:ext>
                  </a:extLst>
                </a:gridCol>
              </a:tblGrid>
              <a:tr h="244636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Layer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Output Shape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Parameters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Explanation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325840"/>
                  </a:ext>
                </a:extLst>
              </a:tr>
              <a:tr h="244636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Input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(224, 224, 3)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Input RGB image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7548608"/>
                  </a:ext>
                </a:extLst>
              </a:tr>
              <a:tr h="244636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Convolution (11x11)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 filters, stride 4, padding 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4658002"/>
                  </a:ext>
                </a:extLst>
              </a:tr>
              <a:tr h="244636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Pool1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Pooling (3x3)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3x3 pool, stride 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7680019"/>
                  </a:ext>
                </a:extLst>
              </a:tr>
              <a:tr h="244636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Convolution (5x5)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 filters, stride 1, padding 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2116162"/>
                  </a:ext>
                </a:extLst>
              </a:tr>
              <a:tr h="244636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Pool2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Pooling (3x3)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3x3 pool, stride 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3998969"/>
                  </a:ext>
                </a:extLst>
              </a:tr>
              <a:tr h="244636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Convolution (3x3)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384 filters, stride 1, padding 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7157612"/>
                  </a:ext>
                </a:extLst>
              </a:tr>
              <a:tr h="464307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Convolution (3x3)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384 filters, stride 1, padding 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5377759"/>
                  </a:ext>
                </a:extLst>
              </a:tr>
              <a:tr h="244636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Convolution (3x3)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 filters, stride 1, padding 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5681285"/>
                  </a:ext>
                </a:extLst>
              </a:tr>
              <a:tr h="244636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Pool3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Pooling (3x3)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3x3 pool, stride 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7137506"/>
                  </a:ext>
                </a:extLst>
              </a:tr>
              <a:tr h="244636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Flatten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Flatten to 1D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4270884"/>
                  </a:ext>
                </a:extLst>
              </a:tr>
              <a:tr h="271097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FC1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Fully Connected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4096 units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6847371"/>
                  </a:ext>
                </a:extLst>
              </a:tr>
              <a:tr h="26284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FC2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Fully Connected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4096 units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1869925"/>
                  </a:ext>
                </a:extLst>
              </a:tr>
              <a:tr h="420198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FC3 (Output)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Fully Connected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 units for classification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80488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268934" y="5725216"/>
                <a:ext cx="4988866" cy="4129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𝑂𝑢𝑡𝑝𝑢𝑡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𝑆𝑖𝑧𝑒</m:t>
                    </m:r>
                    <m:r>
                      <a:rPr lang="en-IN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𝐼𝑛𝑝𝑢𝑡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𝑆𝑖𝑧𝑒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𝐹𝑖𝑙𝑡𝑒𝑟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𝑆𝑖𝑧𝑒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+2∗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𝑃𝑎𝑑𝑑𝑖𝑛𝑔</m:t>
                            </m:r>
                          </m:e>
                        </m:d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𝑆𝑡𝑟𝑖𝑑𝑒</m:t>
                        </m:r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IN" dirty="0" smtClean="0"/>
                  <a:t> </a:t>
                </a:r>
                <a:endParaRPr lang="en-IN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34" y="5725216"/>
                <a:ext cx="4988866" cy="412934"/>
              </a:xfrm>
              <a:prstGeom prst="rect">
                <a:avLst/>
              </a:prstGeom>
              <a:blipFill>
                <a:blip r:embed="rId2"/>
                <a:stretch>
                  <a:fillRect l="-2076" t="-1471" b="-147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276045" y="6269122"/>
                <a:ext cx="4768870" cy="4111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𝑂𝑢𝑡𝑝𝑢𝑡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𝑆𝑖𝑧𝑒</m:t>
                    </m:r>
                    <m:r>
                      <a:rPr lang="en-IN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224 −11+2∗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</a:rPr>
                      <m:t>+1=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213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</a:rPr>
                      <m:t> +1=54</m:t>
                    </m:r>
                  </m:oMath>
                </a14:m>
                <a:r>
                  <a:rPr lang="en-IN" dirty="0" smtClean="0"/>
                  <a:t> </a:t>
                </a:r>
                <a:endParaRPr lang="en-IN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45" y="6269122"/>
                <a:ext cx="4768870" cy="411138"/>
              </a:xfrm>
              <a:prstGeom prst="rect">
                <a:avLst/>
              </a:prstGeom>
              <a:blipFill>
                <a:blip r:embed="rId3"/>
                <a:stretch>
                  <a:fillRect l="-2171" b="-132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276045" y="5018164"/>
                <a:ext cx="55445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𝑁𝑜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𝑃𝑎𝑟𝑎𝑚𝑒𝑡𝑒𝑟𝑠</m:t>
                    </m:r>
                    <m:r>
                      <a:rPr lang="en-IN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11∗11∗3∗96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+96</m:t>
                    </m:r>
                    <m:r>
                      <a:rPr lang="en-IN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34,944</m:t>
                    </m:r>
                  </m:oMath>
                </a14:m>
                <a:r>
                  <a:rPr lang="en-IN" dirty="0" smtClean="0"/>
                  <a:t> </a:t>
                </a:r>
                <a:endParaRPr lang="en-IN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45" y="5018164"/>
                <a:ext cx="5544531" cy="276999"/>
              </a:xfrm>
              <a:prstGeom prst="rect">
                <a:avLst/>
              </a:prstGeom>
              <a:blipFill>
                <a:blip r:embed="rId4"/>
                <a:stretch>
                  <a:fillRect l="-1429" t="-2174" b="-326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276045" y="4562563"/>
                <a:ext cx="11784576" cy="3107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𝑁𝑜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𝑃𝑎𝑟𝑎𝑚𝑒𝑡𝑒𝑟𝑠</m:t>
                      </m:r>
                      <m:r>
                        <m:rPr>
                          <m:nor/>
                        </m:rPr>
                        <a:rPr lang="en-US"/>
                        <m:t>=(</m:t>
                      </m:r>
                      <m:r>
                        <m:rPr>
                          <m:nor/>
                        </m:rPr>
                        <a:rPr lang="en-US"/>
                        <m:t>F</m:t>
                      </m:r>
                      <m:r>
                        <m:rPr>
                          <m:nor/>
                        </m:rPr>
                        <a:rPr lang="en-IN" b="0" i="0" smtClean="0"/>
                        <m:t>ilter</m:t>
                      </m:r>
                      <m:r>
                        <m:rPr>
                          <m:nor/>
                        </m:rPr>
                        <a:rPr lang="en-IN" b="0" i="0" smtClean="0"/>
                        <m:t>_</m:t>
                      </m:r>
                      <m:r>
                        <m:rPr>
                          <m:nor/>
                        </m:rPr>
                        <a:rPr lang="en-US"/>
                        <m:t>Height</m:t>
                      </m:r>
                      <m:r>
                        <m:rPr>
                          <m:nor/>
                        </m:rPr>
                        <a:rPr lang="en-IN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×</m:t>
                      </m:r>
                      <m:r>
                        <m:rPr>
                          <m:nor/>
                        </m:rPr>
                        <a:rPr lang="en-IN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F</m:t>
                      </m:r>
                      <m:r>
                        <m:rPr>
                          <m:nor/>
                        </m:rPr>
                        <a:rPr lang="en-IN" b="0" i="0" smtClean="0"/>
                        <m:t>ilter</m:t>
                      </m:r>
                      <m:r>
                        <m:rPr>
                          <m:nor/>
                        </m:rPr>
                        <a:rPr lang="en-IN" b="0" i="0" smtClean="0"/>
                        <m:t>_</m:t>
                      </m:r>
                      <m:r>
                        <m:rPr>
                          <m:nor/>
                        </m:rPr>
                        <a:rPr lang="en-US"/>
                        <m:t>Width</m:t>
                      </m:r>
                      <m:r>
                        <m:rPr>
                          <m:nor/>
                        </m:rPr>
                        <a:rPr lang="en-IN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×</m:t>
                      </m:r>
                      <m:r>
                        <m:rPr>
                          <m:nor/>
                        </m:rPr>
                        <a:rPr lang="en-IN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N</m:t>
                      </m:r>
                      <m:r>
                        <m:rPr>
                          <m:nor/>
                        </m:rPr>
                        <a:rPr lang="en-IN" b="0" i="0" smtClean="0"/>
                        <m:t>o</m:t>
                      </m:r>
                      <m:r>
                        <m:rPr>
                          <m:nor/>
                        </m:rPr>
                        <a:rPr lang="en-IN" b="0" i="0" smtClean="0"/>
                        <m:t>.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of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Input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Channels</m:t>
                      </m:r>
                      <m:r>
                        <m:rPr>
                          <m:nor/>
                        </m:rPr>
                        <a:rPr lang="en-US"/>
                        <m:t>)</m:t>
                      </m:r>
                      <m:r>
                        <m:rPr>
                          <m:nor/>
                        </m:rPr>
                        <a:rPr lang="en-IN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×</m:t>
                      </m:r>
                      <m:r>
                        <m:rPr>
                          <m:nor/>
                        </m:rPr>
                        <a:rPr lang="en-IN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N</m:t>
                      </m:r>
                      <m:r>
                        <m:rPr>
                          <m:nor/>
                        </m:rPr>
                        <a:rPr lang="en-IN" b="0" i="0" smtClean="0"/>
                        <m:t>o</m:t>
                      </m:r>
                      <m:r>
                        <m:rPr>
                          <m:nor/>
                        </m:rPr>
                        <a:rPr lang="en-IN" b="0" i="0" smtClean="0"/>
                        <m:t>.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of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Filters</m:t>
                      </m:r>
                      <m:r>
                        <m:rPr>
                          <m:nor/>
                        </m:rPr>
                        <a:rPr lang="en-IN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+</m:t>
                      </m:r>
                      <m:r>
                        <m:rPr>
                          <m:nor/>
                        </m:rPr>
                        <a:rPr lang="en-IN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Number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of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Filters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45" y="4562563"/>
                <a:ext cx="11784576" cy="310791"/>
              </a:xfrm>
              <a:prstGeom prst="rect">
                <a:avLst/>
              </a:prstGeom>
              <a:blipFill>
                <a:blip r:embed="rId5"/>
                <a:stretch>
                  <a:fillRect l="-673" b="-3137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182673" y="4562563"/>
            <a:ext cx="10419191" cy="732600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188420" y="5672019"/>
            <a:ext cx="5194463" cy="112559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690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9" grpId="0"/>
      <p:bldP spid="11" grpId="0" animBg="1"/>
      <p:bldP spid="1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497A0-D831-4D52-A204-03FD5A224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37132"/>
          </a:xfrm>
        </p:spPr>
        <p:txBody>
          <a:bodyPr>
            <a:normAutofit fontScale="90000"/>
          </a:bodyPr>
          <a:lstStyle/>
          <a:p>
            <a:r>
              <a:rPr lang="en-US" sz="2900" dirty="0" smtClean="0">
                <a:latin typeface="Times New Roman" charset="0"/>
                <a:ea typeface="Times New Roman" charset="0"/>
                <a:cs typeface="Times New Roman" charset="0"/>
              </a:rPr>
              <a:t>Output dimension and number of parameters </a:t>
            </a:r>
            <a:r>
              <a:rPr lang="en-IN" sz="28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(Pool1)</a:t>
            </a:r>
            <a:endParaRPr lang="en-US" sz="29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05B86-CCA6-4C7D-9026-8B936BFE3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2A835-42B0-4300-9971-90BF2248F97D}" type="slidenum">
              <a:rPr lang="en-US" smtClean="0"/>
              <a:t>62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0912366"/>
                  </p:ext>
                </p:extLst>
              </p:nvPr>
            </p:nvGraphicFramePr>
            <p:xfrm>
              <a:off x="276045" y="465661"/>
              <a:ext cx="11473131" cy="3952092"/>
            </p:xfrm>
            <a:graphic>
              <a:graphicData uri="http://schemas.openxmlformats.org/drawingml/2006/table">
                <a:tbl>
                  <a:tblPr/>
                  <a:tblGrid>
                    <a:gridCol w="1661197">
                      <a:extLst>
                        <a:ext uri="{9D8B030D-6E8A-4147-A177-3AD203B41FA5}">
                          <a16:colId xmlns:a16="http://schemas.microsoft.com/office/drawing/2014/main" val="4113227040"/>
                        </a:ext>
                      </a:extLst>
                    </a:gridCol>
                    <a:gridCol w="2339132">
                      <a:extLst>
                        <a:ext uri="{9D8B030D-6E8A-4147-A177-3AD203B41FA5}">
                          <a16:colId xmlns:a16="http://schemas.microsoft.com/office/drawing/2014/main" val="1417277194"/>
                        </a:ext>
                      </a:extLst>
                    </a:gridCol>
                    <a:gridCol w="1449020">
                      <a:extLst>
                        <a:ext uri="{9D8B030D-6E8A-4147-A177-3AD203B41FA5}">
                          <a16:colId xmlns:a16="http://schemas.microsoft.com/office/drawing/2014/main" val="4076726976"/>
                        </a:ext>
                      </a:extLst>
                    </a:gridCol>
                    <a:gridCol w="3042942">
                      <a:extLst>
                        <a:ext uri="{9D8B030D-6E8A-4147-A177-3AD203B41FA5}">
                          <a16:colId xmlns:a16="http://schemas.microsoft.com/office/drawing/2014/main" val="3924006520"/>
                        </a:ext>
                      </a:extLst>
                    </a:gridCol>
                    <a:gridCol w="2980840">
                      <a:extLst>
                        <a:ext uri="{9D8B030D-6E8A-4147-A177-3AD203B41FA5}">
                          <a16:colId xmlns:a16="http://schemas.microsoft.com/office/drawing/2014/main" val="2290732942"/>
                        </a:ext>
                      </a:extLst>
                    </a:gridCol>
                  </a:tblGrid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Layer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Type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Output Shape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Number of Parameters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Explanation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6325840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Input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(224, 224, 3)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Input RGB image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07548608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(11x11)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(54, 54, 96)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0" i="0" u="none" strike="noStrike" kern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libri" panose="020F0502020204030204" pitchFamily="34" charset="0"/>
                                    <a:ea typeface="+mn-ea"/>
                                    <a:cs typeface="+mn-cs"/>
                                  </a:rPr>
                                  <m:t>34,944</m:t>
                                </m:r>
                              </m:oMath>
                            </m:oMathPara>
                          </a14:m>
                          <a:endParaRPr lang="en-IN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96 filters, stride 4, padding 0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94658002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77680019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(5x5)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256 filters, stride 1, padding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52116162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3998969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Conv3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384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97157612"/>
                      </a:ext>
                    </a:extLst>
                  </a:tr>
                  <a:tr h="464307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Conv4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384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377759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Conv5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256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65681285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Pool3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87137506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Flatten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Flatten to 1D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44270884"/>
                      </a:ext>
                    </a:extLst>
                  </a:tr>
                  <a:tr h="271097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4096 units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66847371"/>
                      </a:ext>
                    </a:extLst>
                  </a:tr>
                  <a:tr h="2628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4096 units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1869925"/>
                      </a:ext>
                    </a:extLst>
                  </a:tr>
                  <a:tr h="420198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FC3 (Output)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1000 units for classification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6680488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0912366"/>
                  </p:ext>
                </p:extLst>
              </p:nvPr>
            </p:nvGraphicFramePr>
            <p:xfrm>
              <a:off x="276045" y="465661"/>
              <a:ext cx="11473131" cy="3952092"/>
            </p:xfrm>
            <a:graphic>
              <a:graphicData uri="http://schemas.openxmlformats.org/drawingml/2006/table">
                <a:tbl>
                  <a:tblPr/>
                  <a:tblGrid>
                    <a:gridCol w="1661197">
                      <a:extLst>
                        <a:ext uri="{9D8B030D-6E8A-4147-A177-3AD203B41FA5}">
                          <a16:colId xmlns:a16="http://schemas.microsoft.com/office/drawing/2014/main" val="4113227040"/>
                        </a:ext>
                      </a:extLst>
                    </a:gridCol>
                    <a:gridCol w="2339132">
                      <a:extLst>
                        <a:ext uri="{9D8B030D-6E8A-4147-A177-3AD203B41FA5}">
                          <a16:colId xmlns:a16="http://schemas.microsoft.com/office/drawing/2014/main" val="1417277194"/>
                        </a:ext>
                      </a:extLst>
                    </a:gridCol>
                    <a:gridCol w="1449020">
                      <a:extLst>
                        <a:ext uri="{9D8B030D-6E8A-4147-A177-3AD203B41FA5}">
                          <a16:colId xmlns:a16="http://schemas.microsoft.com/office/drawing/2014/main" val="4076726976"/>
                        </a:ext>
                      </a:extLst>
                    </a:gridCol>
                    <a:gridCol w="3042942">
                      <a:extLst>
                        <a:ext uri="{9D8B030D-6E8A-4147-A177-3AD203B41FA5}">
                          <a16:colId xmlns:a16="http://schemas.microsoft.com/office/drawing/2014/main" val="3924006520"/>
                        </a:ext>
                      </a:extLst>
                    </a:gridCol>
                    <a:gridCol w="2980840">
                      <a:extLst>
                        <a:ext uri="{9D8B030D-6E8A-4147-A177-3AD203B41FA5}">
                          <a16:colId xmlns:a16="http://schemas.microsoft.com/office/drawing/2014/main" val="2290732942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Layer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Type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Output Shape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Number of Parameters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Explanation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6325840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Input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(224, 224, 3)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Input RGB image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07548608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(11x11)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(54, 54, 96)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9000" t="-219048" r="-98000" b="-1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96 filters, stride 4, padding 0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94658002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77680019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(5x5)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256 filters, stride 1, padding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52116162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3998969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Conv3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384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97157612"/>
                      </a:ext>
                    </a:extLst>
                  </a:tr>
                  <a:tr h="464307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Conv4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384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377759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Conv5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256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65681285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Pool3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87137506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Flatten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Flatten to 1D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44270884"/>
                      </a:ext>
                    </a:extLst>
                  </a:tr>
                  <a:tr h="271097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4096 units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66847371"/>
                      </a:ext>
                    </a:extLst>
                  </a:tr>
                  <a:tr h="2628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4096 units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1869925"/>
                      </a:ext>
                    </a:extLst>
                  </a:tr>
                  <a:tr h="420198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FC3 (Output)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1000 units for classification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6680488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276045" y="4877450"/>
                <a:ext cx="4988866" cy="4129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𝑂𝑢𝑡𝑝𝑢𝑡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𝑆𝑖𝑧𝑒</m:t>
                    </m:r>
                    <m:r>
                      <a:rPr lang="en-IN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𝐼𝑛𝑝𝑢𝑡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𝑆𝑖𝑧𝑒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𝐹𝑖𝑙𝑡𝑒𝑟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𝑆𝑖𝑧𝑒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+2∗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𝑃𝑎𝑑𝑑𝑖𝑛𝑔</m:t>
                            </m:r>
                          </m:e>
                        </m:d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𝑆𝑡𝑟𝑖𝑑𝑒</m:t>
                        </m:r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IN" dirty="0" smtClean="0"/>
                  <a:t> </a:t>
                </a:r>
                <a:endParaRPr lang="en-IN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45" y="4877450"/>
                <a:ext cx="4988866" cy="412934"/>
              </a:xfrm>
              <a:prstGeom prst="rect">
                <a:avLst/>
              </a:prstGeom>
              <a:blipFill>
                <a:blip r:embed="rId3"/>
                <a:stretch>
                  <a:fillRect l="-2076" t="-1471" b="-147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283156" y="5421356"/>
                <a:ext cx="3523337" cy="4111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𝑂𝑢𝑡𝑝𝑢𝑡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𝑆𝑖𝑧𝑒</m:t>
                    </m:r>
                    <m:r>
                      <a:rPr lang="en-IN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54 −3+2∗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</a:rPr>
                      <m:t>+1=26</m:t>
                    </m:r>
                  </m:oMath>
                </a14:m>
                <a:r>
                  <a:rPr lang="en-IN" dirty="0" smtClean="0"/>
                  <a:t> </a:t>
                </a:r>
                <a:endParaRPr lang="en-IN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156" y="5421356"/>
                <a:ext cx="3523337" cy="411138"/>
              </a:xfrm>
              <a:prstGeom prst="rect">
                <a:avLst/>
              </a:prstGeom>
              <a:blipFill>
                <a:blip r:embed="rId4"/>
                <a:stretch>
                  <a:fillRect l="-2941" b="-132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195531" y="4824253"/>
            <a:ext cx="5194463" cy="112559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533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497A0-D831-4D52-A204-03FD5A224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37132"/>
          </a:xfrm>
        </p:spPr>
        <p:txBody>
          <a:bodyPr>
            <a:normAutofit fontScale="90000"/>
          </a:bodyPr>
          <a:lstStyle/>
          <a:p>
            <a:r>
              <a:rPr lang="en-US" sz="2900" dirty="0" smtClean="0">
                <a:latin typeface="Times New Roman" charset="0"/>
                <a:ea typeface="Times New Roman" charset="0"/>
                <a:cs typeface="Times New Roman" charset="0"/>
              </a:rPr>
              <a:t>Output dimension and number of parameters </a:t>
            </a:r>
            <a:r>
              <a:rPr lang="en-IN" sz="32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(Conv2)</a:t>
            </a:r>
            <a:endParaRPr lang="en-US" sz="29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05B86-CCA6-4C7D-9026-8B936BFE3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2A835-42B0-4300-9971-90BF2248F97D}" type="slidenum">
              <a:rPr lang="en-US" smtClean="0"/>
              <a:t>63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0298981"/>
                  </p:ext>
                </p:extLst>
              </p:nvPr>
            </p:nvGraphicFramePr>
            <p:xfrm>
              <a:off x="276045" y="465661"/>
              <a:ext cx="11473131" cy="3952092"/>
            </p:xfrm>
            <a:graphic>
              <a:graphicData uri="http://schemas.openxmlformats.org/drawingml/2006/table">
                <a:tbl>
                  <a:tblPr/>
                  <a:tblGrid>
                    <a:gridCol w="1661197">
                      <a:extLst>
                        <a:ext uri="{9D8B030D-6E8A-4147-A177-3AD203B41FA5}">
                          <a16:colId xmlns:a16="http://schemas.microsoft.com/office/drawing/2014/main" val="4113227040"/>
                        </a:ext>
                      </a:extLst>
                    </a:gridCol>
                    <a:gridCol w="2339132">
                      <a:extLst>
                        <a:ext uri="{9D8B030D-6E8A-4147-A177-3AD203B41FA5}">
                          <a16:colId xmlns:a16="http://schemas.microsoft.com/office/drawing/2014/main" val="1417277194"/>
                        </a:ext>
                      </a:extLst>
                    </a:gridCol>
                    <a:gridCol w="1449020">
                      <a:extLst>
                        <a:ext uri="{9D8B030D-6E8A-4147-A177-3AD203B41FA5}">
                          <a16:colId xmlns:a16="http://schemas.microsoft.com/office/drawing/2014/main" val="4076726976"/>
                        </a:ext>
                      </a:extLst>
                    </a:gridCol>
                    <a:gridCol w="3042942">
                      <a:extLst>
                        <a:ext uri="{9D8B030D-6E8A-4147-A177-3AD203B41FA5}">
                          <a16:colId xmlns:a16="http://schemas.microsoft.com/office/drawing/2014/main" val="3924006520"/>
                        </a:ext>
                      </a:extLst>
                    </a:gridCol>
                    <a:gridCol w="2980840">
                      <a:extLst>
                        <a:ext uri="{9D8B030D-6E8A-4147-A177-3AD203B41FA5}">
                          <a16:colId xmlns:a16="http://schemas.microsoft.com/office/drawing/2014/main" val="2290732942"/>
                        </a:ext>
                      </a:extLst>
                    </a:gridCol>
                  </a:tblGrid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Layer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Type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Output Shape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Number of Parameters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Explanation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6325840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Input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(224, 224, 3)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Input RGB image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07548608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(11x11)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(54, 54, 96)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0" i="0" u="none" strike="noStrike" kern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libri" panose="020F0502020204030204" pitchFamily="34" charset="0"/>
                                    <a:ea typeface="+mn-ea"/>
                                    <a:cs typeface="+mn-cs"/>
                                  </a:rPr>
                                  <m:t>34,944</m:t>
                                </m:r>
                              </m:oMath>
                            </m:oMathPara>
                          </a14:m>
                          <a:endParaRPr lang="en-IN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96 filters, stride 4, padding 0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94658002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(26, 26, 96)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77680019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(5x5)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16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256 filters, stride 1, padding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52116162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3998969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Conv3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384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97157612"/>
                      </a:ext>
                    </a:extLst>
                  </a:tr>
                  <a:tr h="464307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Conv4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384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377759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Conv5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256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65681285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Pool3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87137506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Flatten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Flatten to 1D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44270884"/>
                      </a:ext>
                    </a:extLst>
                  </a:tr>
                  <a:tr h="271097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4096 units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66847371"/>
                      </a:ext>
                    </a:extLst>
                  </a:tr>
                  <a:tr h="2628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4096 units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1869925"/>
                      </a:ext>
                    </a:extLst>
                  </a:tr>
                  <a:tr h="420198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FC3 (Output)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1000 units for classification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6680488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0298981"/>
                  </p:ext>
                </p:extLst>
              </p:nvPr>
            </p:nvGraphicFramePr>
            <p:xfrm>
              <a:off x="276045" y="465661"/>
              <a:ext cx="11473131" cy="3952092"/>
            </p:xfrm>
            <a:graphic>
              <a:graphicData uri="http://schemas.openxmlformats.org/drawingml/2006/table">
                <a:tbl>
                  <a:tblPr/>
                  <a:tblGrid>
                    <a:gridCol w="1661197">
                      <a:extLst>
                        <a:ext uri="{9D8B030D-6E8A-4147-A177-3AD203B41FA5}">
                          <a16:colId xmlns:a16="http://schemas.microsoft.com/office/drawing/2014/main" val="4113227040"/>
                        </a:ext>
                      </a:extLst>
                    </a:gridCol>
                    <a:gridCol w="2339132">
                      <a:extLst>
                        <a:ext uri="{9D8B030D-6E8A-4147-A177-3AD203B41FA5}">
                          <a16:colId xmlns:a16="http://schemas.microsoft.com/office/drawing/2014/main" val="1417277194"/>
                        </a:ext>
                      </a:extLst>
                    </a:gridCol>
                    <a:gridCol w="1449020">
                      <a:extLst>
                        <a:ext uri="{9D8B030D-6E8A-4147-A177-3AD203B41FA5}">
                          <a16:colId xmlns:a16="http://schemas.microsoft.com/office/drawing/2014/main" val="4076726976"/>
                        </a:ext>
                      </a:extLst>
                    </a:gridCol>
                    <a:gridCol w="3042942">
                      <a:extLst>
                        <a:ext uri="{9D8B030D-6E8A-4147-A177-3AD203B41FA5}">
                          <a16:colId xmlns:a16="http://schemas.microsoft.com/office/drawing/2014/main" val="3924006520"/>
                        </a:ext>
                      </a:extLst>
                    </a:gridCol>
                    <a:gridCol w="2980840">
                      <a:extLst>
                        <a:ext uri="{9D8B030D-6E8A-4147-A177-3AD203B41FA5}">
                          <a16:colId xmlns:a16="http://schemas.microsoft.com/office/drawing/2014/main" val="2290732942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Layer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Type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Output Shape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Number of Parameters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Explanation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6325840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Input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(224, 224, 3)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Input RGB image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07548608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(11x11)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(54, 54, 96)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9000" t="-219048" r="-98000" b="-1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96 filters, stride 4, padding 0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94658002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(26, 26, 96)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77680019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(5x5)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16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256 filters, stride 1, padding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52116162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3998969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Conv3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384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97157612"/>
                      </a:ext>
                    </a:extLst>
                  </a:tr>
                  <a:tr h="464307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Conv4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384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377759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Conv5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256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65681285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Pool3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87137506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Flatten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Flatten to 1D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44270884"/>
                      </a:ext>
                    </a:extLst>
                  </a:tr>
                  <a:tr h="271097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4096 units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66847371"/>
                      </a:ext>
                    </a:extLst>
                  </a:tr>
                  <a:tr h="2628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4096 units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1869925"/>
                      </a:ext>
                    </a:extLst>
                  </a:tr>
                  <a:tr h="420198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FC3 (Output)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1000 units for classification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6680488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250166" y="5649076"/>
                <a:ext cx="4988866" cy="4129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𝑂𝑢𝑡𝑝𝑢𝑡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𝑆𝑖𝑧𝑒</m:t>
                    </m:r>
                    <m:r>
                      <a:rPr lang="en-IN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𝐼𝑛𝑝𝑢𝑡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𝑆𝑖𝑧𝑒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𝐹𝑖𝑙𝑡𝑒𝑟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𝑆𝑖𝑧𝑒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+2∗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𝑃𝑎𝑑𝑑𝑖𝑛𝑔</m:t>
                            </m:r>
                          </m:e>
                        </m:d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𝑆𝑡𝑟𝑖𝑑𝑒</m:t>
                        </m:r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IN" dirty="0" smtClean="0"/>
                  <a:t> </a:t>
                </a:r>
                <a:endParaRPr lang="en-IN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66" y="5649076"/>
                <a:ext cx="4988866" cy="412934"/>
              </a:xfrm>
              <a:prstGeom prst="rect">
                <a:avLst/>
              </a:prstGeom>
              <a:blipFill>
                <a:blip r:embed="rId3"/>
                <a:stretch>
                  <a:fillRect l="-2078" t="-1493" b="-149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257277" y="6192982"/>
                <a:ext cx="3523337" cy="4111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𝑂𝑢𝑡𝑝𝑢𝑡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𝑆𝑖𝑧𝑒</m:t>
                    </m:r>
                    <m:r>
                      <a:rPr lang="en-IN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26 −5+2∗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</a:rPr>
                      <m:t>+1=26</m:t>
                    </m:r>
                  </m:oMath>
                </a14:m>
                <a:r>
                  <a:rPr lang="en-IN" dirty="0" smtClean="0"/>
                  <a:t> </a:t>
                </a:r>
                <a:endParaRPr lang="en-IN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77" y="6192982"/>
                <a:ext cx="3523337" cy="411138"/>
              </a:xfrm>
              <a:prstGeom prst="rect">
                <a:avLst/>
              </a:prstGeom>
              <a:blipFill>
                <a:blip r:embed="rId4"/>
                <a:stretch>
                  <a:fillRect l="-2941" b="-134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169652" y="5595879"/>
            <a:ext cx="5194463" cy="112559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82673" y="4562563"/>
            <a:ext cx="10419191" cy="732600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276045" y="5018164"/>
                <a:ext cx="58491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𝑁𝑜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𝑃𝑎𝑟𝑎𝑚𝑒𝑡𝑒𝑟𝑠</m:t>
                    </m:r>
                    <m:r>
                      <a:rPr lang="en-IN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96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25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25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6</m:t>
                    </m:r>
                    <m:r>
                      <a:rPr lang="en-IN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6,14,656</m:t>
                    </m:r>
                  </m:oMath>
                </a14:m>
                <a:r>
                  <a:rPr lang="en-IN" dirty="0" smtClean="0"/>
                  <a:t> </a:t>
                </a:r>
                <a:endParaRPr lang="en-IN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45" y="5018164"/>
                <a:ext cx="5849102" cy="276999"/>
              </a:xfrm>
              <a:prstGeom prst="rect">
                <a:avLst/>
              </a:prstGeom>
              <a:blipFill>
                <a:blip r:embed="rId5"/>
                <a:stretch>
                  <a:fillRect l="-1354" t="-2174" b="-326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276045" y="4562563"/>
                <a:ext cx="11784576" cy="3107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𝑁𝑜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𝑃𝑎𝑟𝑎𝑚𝑒𝑡𝑒𝑟𝑠</m:t>
                      </m:r>
                      <m:r>
                        <m:rPr>
                          <m:nor/>
                        </m:rPr>
                        <a:rPr lang="en-US"/>
                        <m:t>=(</m:t>
                      </m:r>
                      <m:r>
                        <m:rPr>
                          <m:nor/>
                        </m:rPr>
                        <a:rPr lang="en-US"/>
                        <m:t>F</m:t>
                      </m:r>
                      <m:r>
                        <m:rPr>
                          <m:nor/>
                        </m:rPr>
                        <a:rPr lang="en-IN" b="0" i="0" smtClean="0"/>
                        <m:t>ilter</m:t>
                      </m:r>
                      <m:r>
                        <m:rPr>
                          <m:nor/>
                        </m:rPr>
                        <a:rPr lang="en-IN" b="0" i="0" smtClean="0"/>
                        <m:t>_</m:t>
                      </m:r>
                      <m:r>
                        <m:rPr>
                          <m:nor/>
                        </m:rPr>
                        <a:rPr lang="en-US"/>
                        <m:t>Height</m:t>
                      </m:r>
                      <m:r>
                        <m:rPr>
                          <m:nor/>
                        </m:rPr>
                        <a:rPr lang="en-IN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×</m:t>
                      </m:r>
                      <m:r>
                        <m:rPr>
                          <m:nor/>
                        </m:rPr>
                        <a:rPr lang="en-IN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F</m:t>
                      </m:r>
                      <m:r>
                        <m:rPr>
                          <m:nor/>
                        </m:rPr>
                        <a:rPr lang="en-IN" b="0" i="0" smtClean="0"/>
                        <m:t>ilter</m:t>
                      </m:r>
                      <m:r>
                        <m:rPr>
                          <m:nor/>
                        </m:rPr>
                        <a:rPr lang="en-IN" b="0" i="0" smtClean="0"/>
                        <m:t>_</m:t>
                      </m:r>
                      <m:r>
                        <m:rPr>
                          <m:nor/>
                        </m:rPr>
                        <a:rPr lang="en-US"/>
                        <m:t>Width</m:t>
                      </m:r>
                      <m:r>
                        <m:rPr>
                          <m:nor/>
                        </m:rPr>
                        <a:rPr lang="en-IN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×</m:t>
                      </m:r>
                      <m:r>
                        <m:rPr>
                          <m:nor/>
                        </m:rPr>
                        <a:rPr lang="en-IN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N</m:t>
                      </m:r>
                      <m:r>
                        <m:rPr>
                          <m:nor/>
                        </m:rPr>
                        <a:rPr lang="en-IN" b="0" i="0" smtClean="0"/>
                        <m:t>o</m:t>
                      </m:r>
                      <m:r>
                        <m:rPr>
                          <m:nor/>
                        </m:rPr>
                        <a:rPr lang="en-IN" b="0" i="0" smtClean="0"/>
                        <m:t>.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of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Input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Channels</m:t>
                      </m:r>
                      <m:r>
                        <m:rPr>
                          <m:nor/>
                        </m:rPr>
                        <a:rPr lang="en-US"/>
                        <m:t>)</m:t>
                      </m:r>
                      <m:r>
                        <m:rPr>
                          <m:nor/>
                        </m:rPr>
                        <a:rPr lang="en-IN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×</m:t>
                      </m:r>
                      <m:r>
                        <m:rPr>
                          <m:nor/>
                        </m:rPr>
                        <a:rPr lang="en-IN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N</m:t>
                      </m:r>
                      <m:r>
                        <m:rPr>
                          <m:nor/>
                        </m:rPr>
                        <a:rPr lang="en-IN" b="0" i="0" smtClean="0"/>
                        <m:t>o</m:t>
                      </m:r>
                      <m:r>
                        <m:rPr>
                          <m:nor/>
                        </m:rPr>
                        <a:rPr lang="en-IN" b="0" i="0" smtClean="0"/>
                        <m:t>.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of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Filters</m:t>
                      </m:r>
                      <m:r>
                        <m:rPr>
                          <m:nor/>
                        </m:rPr>
                        <a:rPr lang="en-IN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+</m:t>
                      </m:r>
                      <m:r>
                        <m:rPr>
                          <m:nor/>
                        </m:rPr>
                        <a:rPr lang="en-IN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Number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of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Filters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45" y="4562563"/>
                <a:ext cx="11784576" cy="310791"/>
              </a:xfrm>
              <a:prstGeom prst="rect">
                <a:avLst/>
              </a:prstGeom>
              <a:blipFill>
                <a:blip r:embed="rId6"/>
                <a:stretch>
                  <a:fillRect l="-673" b="-3137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291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 animBg="1"/>
      <p:bldP spid="8" grpId="0" animBg="1"/>
      <p:bldP spid="9" grpId="0"/>
      <p:bldP spid="1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497A0-D831-4D52-A204-03FD5A224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37132"/>
          </a:xfrm>
        </p:spPr>
        <p:txBody>
          <a:bodyPr>
            <a:normAutofit fontScale="90000"/>
          </a:bodyPr>
          <a:lstStyle/>
          <a:p>
            <a:r>
              <a:rPr lang="en-US" sz="2900" dirty="0" smtClean="0">
                <a:latin typeface="Times New Roman" charset="0"/>
                <a:ea typeface="Times New Roman" charset="0"/>
                <a:cs typeface="Times New Roman" charset="0"/>
              </a:rPr>
              <a:t>Output dimension and number of parameters </a:t>
            </a:r>
            <a:r>
              <a:rPr lang="en-IN" sz="28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(Pool2</a:t>
            </a:r>
            <a:r>
              <a:rPr lang="en-IN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  <a:endParaRPr lang="en-US" sz="29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05B86-CCA6-4C7D-9026-8B936BFE3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2A835-42B0-4300-9971-90BF2248F97D}" type="slidenum">
              <a:rPr lang="en-US" smtClean="0"/>
              <a:t>64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6373601"/>
                  </p:ext>
                </p:extLst>
              </p:nvPr>
            </p:nvGraphicFramePr>
            <p:xfrm>
              <a:off x="276045" y="465661"/>
              <a:ext cx="11473131" cy="3952092"/>
            </p:xfrm>
            <a:graphic>
              <a:graphicData uri="http://schemas.openxmlformats.org/drawingml/2006/table">
                <a:tbl>
                  <a:tblPr/>
                  <a:tblGrid>
                    <a:gridCol w="1661197">
                      <a:extLst>
                        <a:ext uri="{9D8B030D-6E8A-4147-A177-3AD203B41FA5}">
                          <a16:colId xmlns:a16="http://schemas.microsoft.com/office/drawing/2014/main" val="4113227040"/>
                        </a:ext>
                      </a:extLst>
                    </a:gridCol>
                    <a:gridCol w="2339132">
                      <a:extLst>
                        <a:ext uri="{9D8B030D-6E8A-4147-A177-3AD203B41FA5}">
                          <a16:colId xmlns:a16="http://schemas.microsoft.com/office/drawing/2014/main" val="1417277194"/>
                        </a:ext>
                      </a:extLst>
                    </a:gridCol>
                    <a:gridCol w="1449020">
                      <a:extLst>
                        <a:ext uri="{9D8B030D-6E8A-4147-A177-3AD203B41FA5}">
                          <a16:colId xmlns:a16="http://schemas.microsoft.com/office/drawing/2014/main" val="4076726976"/>
                        </a:ext>
                      </a:extLst>
                    </a:gridCol>
                    <a:gridCol w="3042942">
                      <a:extLst>
                        <a:ext uri="{9D8B030D-6E8A-4147-A177-3AD203B41FA5}">
                          <a16:colId xmlns:a16="http://schemas.microsoft.com/office/drawing/2014/main" val="3924006520"/>
                        </a:ext>
                      </a:extLst>
                    </a:gridCol>
                    <a:gridCol w="2980840">
                      <a:extLst>
                        <a:ext uri="{9D8B030D-6E8A-4147-A177-3AD203B41FA5}">
                          <a16:colId xmlns:a16="http://schemas.microsoft.com/office/drawing/2014/main" val="2290732942"/>
                        </a:ext>
                      </a:extLst>
                    </a:gridCol>
                  </a:tblGrid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Layer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Type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Output Shape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Number of Parameters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Explanation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6325840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Input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(224, 224, 3)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Input RGB image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07548608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(11x11)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(54, 54, 96)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0" i="0" u="none" strike="noStrike" kern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libri" panose="020F0502020204030204" pitchFamily="34" charset="0"/>
                                    <a:ea typeface="+mn-ea"/>
                                    <a:cs typeface="+mn-cs"/>
                                  </a:rPr>
                                  <m:t>34,944</m:t>
                                </m:r>
                              </m:oMath>
                            </m:oMathPara>
                          </a14:m>
                          <a:endParaRPr lang="en-IN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96 filters, stride 4, padding 0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94658002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(26, 26, 96)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77680019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(5x5)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(26, 26, 256)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0" i="1" smtClean="0">
                                    <a:latin typeface="Cambria Math" panose="02040503050406030204" pitchFamily="18" charset="0"/>
                                  </a:rPr>
                                  <m:t>6,14,656</m:t>
                                </m:r>
                              </m:oMath>
                            </m:oMathPara>
                          </a14:m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256 filters, stride 1, padding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52116162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3998969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Conv3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384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97157612"/>
                      </a:ext>
                    </a:extLst>
                  </a:tr>
                  <a:tr h="464307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Conv4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384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377759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Conv5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256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65681285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Pool3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87137506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Flatten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Flatten to 1D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44270884"/>
                      </a:ext>
                    </a:extLst>
                  </a:tr>
                  <a:tr h="271097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4096 units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66847371"/>
                      </a:ext>
                    </a:extLst>
                  </a:tr>
                  <a:tr h="2628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4096 units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1869925"/>
                      </a:ext>
                    </a:extLst>
                  </a:tr>
                  <a:tr h="420198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FC3 (Output)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1000 units for classification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6680488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6373601"/>
                  </p:ext>
                </p:extLst>
              </p:nvPr>
            </p:nvGraphicFramePr>
            <p:xfrm>
              <a:off x="276045" y="465661"/>
              <a:ext cx="11473131" cy="3952092"/>
            </p:xfrm>
            <a:graphic>
              <a:graphicData uri="http://schemas.openxmlformats.org/drawingml/2006/table">
                <a:tbl>
                  <a:tblPr/>
                  <a:tblGrid>
                    <a:gridCol w="1661197">
                      <a:extLst>
                        <a:ext uri="{9D8B030D-6E8A-4147-A177-3AD203B41FA5}">
                          <a16:colId xmlns:a16="http://schemas.microsoft.com/office/drawing/2014/main" val="4113227040"/>
                        </a:ext>
                      </a:extLst>
                    </a:gridCol>
                    <a:gridCol w="2339132">
                      <a:extLst>
                        <a:ext uri="{9D8B030D-6E8A-4147-A177-3AD203B41FA5}">
                          <a16:colId xmlns:a16="http://schemas.microsoft.com/office/drawing/2014/main" val="1417277194"/>
                        </a:ext>
                      </a:extLst>
                    </a:gridCol>
                    <a:gridCol w="1449020">
                      <a:extLst>
                        <a:ext uri="{9D8B030D-6E8A-4147-A177-3AD203B41FA5}">
                          <a16:colId xmlns:a16="http://schemas.microsoft.com/office/drawing/2014/main" val="4076726976"/>
                        </a:ext>
                      </a:extLst>
                    </a:gridCol>
                    <a:gridCol w="3042942">
                      <a:extLst>
                        <a:ext uri="{9D8B030D-6E8A-4147-A177-3AD203B41FA5}">
                          <a16:colId xmlns:a16="http://schemas.microsoft.com/office/drawing/2014/main" val="3924006520"/>
                        </a:ext>
                      </a:extLst>
                    </a:gridCol>
                    <a:gridCol w="2980840">
                      <a:extLst>
                        <a:ext uri="{9D8B030D-6E8A-4147-A177-3AD203B41FA5}">
                          <a16:colId xmlns:a16="http://schemas.microsoft.com/office/drawing/2014/main" val="2290732942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Layer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Type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Output Shape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Number of Parameters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Explanation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6325840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Input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(224, 224, 3)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Input RGB image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07548608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(11x11)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(54, 54, 96)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9000" t="-219048" r="-98000" b="-1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96 filters, stride 4, padding 0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94658002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(26, 26, 96)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77680019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(5x5)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(26, 26, 256)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9000" t="-416667" r="-98000" b="-10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256 filters, stride 1, padding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52116162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3998969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Conv3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384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97157612"/>
                      </a:ext>
                    </a:extLst>
                  </a:tr>
                  <a:tr h="464307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Conv4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384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377759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Conv5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256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65681285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Pool3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87137506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Flatten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Flatten to 1D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44270884"/>
                      </a:ext>
                    </a:extLst>
                  </a:tr>
                  <a:tr h="271097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4096 units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66847371"/>
                      </a:ext>
                    </a:extLst>
                  </a:tr>
                  <a:tr h="2628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4096 units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1869925"/>
                      </a:ext>
                    </a:extLst>
                  </a:tr>
                  <a:tr h="420198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FC3 (Output)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1000 units for classification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6680488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250166" y="5649076"/>
                <a:ext cx="4988866" cy="4129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𝑂𝑢𝑡𝑝𝑢𝑡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𝑆𝑖𝑧𝑒</m:t>
                    </m:r>
                    <m:r>
                      <a:rPr lang="en-IN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𝐼𝑛𝑝𝑢𝑡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𝑆𝑖𝑧𝑒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𝐹𝑖𝑙𝑡𝑒𝑟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𝑆𝑖𝑧𝑒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+2∗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𝑃𝑎𝑑𝑑𝑖𝑛𝑔</m:t>
                            </m:r>
                          </m:e>
                        </m:d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𝑆𝑡𝑟𝑖𝑑𝑒</m:t>
                        </m:r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IN" dirty="0" smtClean="0"/>
                  <a:t> </a:t>
                </a:r>
                <a:endParaRPr lang="en-IN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66" y="5649076"/>
                <a:ext cx="4988866" cy="412934"/>
              </a:xfrm>
              <a:prstGeom prst="rect">
                <a:avLst/>
              </a:prstGeom>
              <a:blipFill>
                <a:blip r:embed="rId3"/>
                <a:stretch>
                  <a:fillRect l="-2078" t="-1493" b="-149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257277" y="6192982"/>
                <a:ext cx="3523337" cy="4111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𝑂𝑢𝑡𝑝𝑢𝑡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𝑆𝑖𝑧𝑒</m:t>
                    </m:r>
                    <m:r>
                      <a:rPr lang="en-IN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26 −3+2∗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</a:rPr>
                      <m:t>+1=12</m:t>
                    </m:r>
                  </m:oMath>
                </a14:m>
                <a:r>
                  <a:rPr lang="en-IN" dirty="0" smtClean="0"/>
                  <a:t> </a:t>
                </a:r>
                <a:endParaRPr lang="en-IN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77" y="6192982"/>
                <a:ext cx="3523337" cy="411138"/>
              </a:xfrm>
              <a:prstGeom prst="rect">
                <a:avLst/>
              </a:prstGeom>
              <a:blipFill>
                <a:blip r:embed="rId4"/>
                <a:stretch>
                  <a:fillRect l="-2941" b="-134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169652" y="5595879"/>
            <a:ext cx="5194463" cy="112559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3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497A0-D831-4D52-A204-03FD5A224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37132"/>
          </a:xfrm>
        </p:spPr>
        <p:txBody>
          <a:bodyPr>
            <a:normAutofit fontScale="90000"/>
          </a:bodyPr>
          <a:lstStyle/>
          <a:p>
            <a:r>
              <a:rPr lang="en-US" sz="2900" dirty="0" smtClean="0">
                <a:latin typeface="Times New Roman" charset="0"/>
                <a:ea typeface="Times New Roman" charset="0"/>
                <a:cs typeface="Times New Roman" charset="0"/>
              </a:rPr>
              <a:t>Output dimension and number of parameters </a:t>
            </a:r>
            <a:r>
              <a:rPr lang="en-IN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IN" sz="28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Conv3)</a:t>
            </a:r>
            <a:endParaRPr lang="en-US" sz="29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05B86-CCA6-4C7D-9026-8B936BFE3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2A835-42B0-4300-9971-90BF2248F97D}" type="slidenum">
              <a:rPr lang="en-US" smtClean="0"/>
              <a:t>65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5304286"/>
                  </p:ext>
                </p:extLst>
              </p:nvPr>
            </p:nvGraphicFramePr>
            <p:xfrm>
              <a:off x="276045" y="465661"/>
              <a:ext cx="11473131" cy="3952092"/>
            </p:xfrm>
            <a:graphic>
              <a:graphicData uri="http://schemas.openxmlformats.org/drawingml/2006/table">
                <a:tbl>
                  <a:tblPr/>
                  <a:tblGrid>
                    <a:gridCol w="1661197">
                      <a:extLst>
                        <a:ext uri="{9D8B030D-6E8A-4147-A177-3AD203B41FA5}">
                          <a16:colId xmlns:a16="http://schemas.microsoft.com/office/drawing/2014/main" val="4113227040"/>
                        </a:ext>
                      </a:extLst>
                    </a:gridCol>
                    <a:gridCol w="2339132">
                      <a:extLst>
                        <a:ext uri="{9D8B030D-6E8A-4147-A177-3AD203B41FA5}">
                          <a16:colId xmlns:a16="http://schemas.microsoft.com/office/drawing/2014/main" val="1417277194"/>
                        </a:ext>
                      </a:extLst>
                    </a:gridCol>
                    <a:gridCol w="1449020">
                      <a:extLst>
                        <a:ext uri="{9D8B030D-6E8A-4147-A177-3AD203B41FA5}">
                          <a16:colId xmlns:a16="http://schemas.microsoft.com/office/drawing/2014/main" val="4076726976"/>
                        </a:ext>
                      </a:extLst>
                    </a:gridCol>
                    <a:gridCol w="3042942">
                      <a:extLst>
                        <a:ext uri="{9D8B030D-6E8A-4147-A177-3AD203B41FA5}">
                          <a16:colId xmlns:a16="http://schemas.microsoft.com/office/drawing/2014/main" val="3924006520"/>
                        </a:ext>
                      </a:extLst>
                    </a:gridCol>
                    <a:gridCol w="2980840">
                      <a:extLst>
                        <a:ext uri="{9D8B030D-6E8A-4147-A177-3AD203B41FA5}">
                          <a16:colId xmlns:a16="http://schemas.microsoft.com/office/drawing/2014/main" val="2290732942"/>
                        </a:ext>
                      </a:extLst>
                    </a:gridCol>
                  </a:tblGrid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Layer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Type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Output Shape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Number of Parameters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Explanation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6325840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Input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(224, 224, 3)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Input RGB image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07548608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(11x11)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(54, 54, 96)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0" i="0" u="none" strike="noStrike" kern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libri" panose="020F0502020204030204" pitchFamily="34" charset="0"/>
                                    <a:ea typeface="+mn-ea"/>
                                    <a:cs typeface="+mn-cs"/>
                                  </a:rPr>
                                  <m:t>34,944</m:t>
                                </m:r>
                              </m:oMath>
                            </m:oMathPara>
                          </a14:m>
                          <a:endParaRPr lang="en-IN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96 filters, stride 4, padding 0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94658002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(26, 26, 96)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77680019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(5x5)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(26, 26, 256)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0" i="1" smtClean="0">
                                    <a:latin typeface="Cambria Math" panose="02040503050406030204" pitchFamily="18" charset="0"/>
                                  </a:rPr>
                                  <m:t>6,14,656</m:t>
                                </m:r>
                              </m:oMath>
                            </m:oMathPara>
                          </a14:m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256 filters, stride 1, padding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52116162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(12, 12, 256)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3998969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Conv3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384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97157612"/>
                      </a:ext>
                    </a:extLst>
                  </a:tr>
                  <a:tr h="464307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Conv4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384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377759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Conv5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256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65681285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Pool3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87137506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Flatten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Flatten to 1D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44270884"/>
                      </a:ext>
                    </a:extLst>
                  </a:tr>
                  <a:tr h="271097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4096 units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66847371"/>
                      </a:ext>
                    </a:extLst>
                  </a:tr>
                  <a:tr h="2628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4096 units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1869925"/>
                      </a:ext>
                    </a:extLst>
                  </a:tr>
                  <a:tr h="420198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FC3 (Output)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1000 units for classification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6680488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5304286"/>
                  </p:ext>
                </p:extLst>
              </p:nvPr>
            </p:nvGraphicFramePr>
            <p:xfrm>
              <a:off x="276045" y="465661"/>
              <a:ext cx="11473131" cy="3952092"/>
            </p:xfrm>
            <a:graphic>
              <a:graphicData uri="http://schemas.openxmlformats.org/drawingml/2006/table">
                <a:tbl>
                  <a:tblPr/>
                  <a:tblGrid>
                    <a:gridCol w="1661197">
                      <a:extLst>
                        <a:ext uri="{9D8B030D-6E8A-4147-A177-3AD203B41FA5}">
                          <a16:colId xmlns:a16="http://schemas.microsoft.com/office/drawing/2014/main" val="4113227040"/>
                        </a:ext>
                      </a:extLst>
                    </a:gridCol>
                    <a:gridCol w="2339132">
                      <a:extLst>
                        <a:ext uri="{9D8B030D-6E8A-4147-A177-3AD203B41FA5}">
                          <a16:colId xmlns:a16="http://schemas.microsoft.com/office/drawing/2014/main" val="1417277194"/>
                        </a:ext>
                      </a:extLst>
                    </a:gridCol>
                    <a:gridCol w="1449020">
                      <a:extLst>
                        <a:ext uri="{9D8B030D-6E8A-4147-A177-3AD203B41FA5}">
                          <a16:colId xmlns:a16="http://schemas.microsoft.com/office/drawing/2014/main" val="4076726976"/>
                        </a:ext>
                      </a:extLst>
                    </a:gridCol>
                    <a:gridCol w="3042942">
                      <a:extLst>
                        <a:ext uri="{9D8B030D-6E8A-4147-A177-3AD203B41FA5}">
                          <a16:colId xmlns:a16="http://schemas.microsoft.com/office/drawing/2014/main" val="3924006520"/>
                        </a:ext>
                      </a:extLst>
                    </a:gridCol>
                    <a:gridCol w="2980840">
                      <a:extLst>
                        <a:ext uri="{9D8B030D-6E8A-4147-A177-3AD203B41FA5}">
                          <a16:colId xmlns:a16="http://schemas.microsoft.com/office/drawing/2014/main" val="2290732942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Layer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Type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Output Shape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Number of Parameters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Explanation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6325840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Input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(224, 224, 3)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Input RGB image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07548608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(11x11)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(54, 54, 96)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9000" t="-219048" r="-98000" b="-1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96 filters, stride 4, padding 0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94658002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(26, 26, 96)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77680019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(5x5)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(26, 26, 256)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9000" t="-416667" r="-98000" b="-10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256 filters, stride 1, padding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52116162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(12, 12, 256)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3998969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Conv3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384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97157612"/>
                      </a:ext>
                    </a:extLst>
                  </a:tr>
                  <a:tr h="464307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Conv4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384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377759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Conv5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256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65681285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Pool3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87137506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Flatten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Flatten to 1D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44270884"/>
                      </a:ext>
                    </a:extLst>
                  </a:tr>
                  <a:tr h="271097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4096 units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66847371"/>
                      </a:ext>
                    </a:extLst>
                  </a:tr>
                  <a:tr h="2628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4096 units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1869925"/>
                      </a:ext>
                    </a:extLst>
                  </a:tr>
                  <a:tr h="420198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FC3 (Output)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1000 units for classification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6680488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250166" y="5649076"/>
                <a:ext cx="4988866" cy="4129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𝑂𝑢𝑡𝑝𝑢𝑡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𝑆𝑖𝑧𝑒</m:t>
                    </m:r>
                    <m:r>
                      <a:rPr lang="en-IN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𝐼𝑛𝑝𝑢𝑡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𝑆𝑖𝑧𝑒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𝐹𝑖𝑙𝑡𝑒𝑟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𝑆𝑖𝑧𝑒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+2∗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𝑃𝑎𝑑𝑑𝑖𝑛𝑔</m:t>
                            </m:r>
                          </m:e>
                        </m:d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𝑆𝑡𝑟𝑖𝑑𝑒</m:t>
                        </m:r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IN" dirty="0" smtClean="0"/>
                  <a:t> </a:t>
                </a:r>
                <a:endParaRPr lang="en-IN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66" y="5649076"/>
                <a:ext cx="4988866" cy="412934"/>
              </a:xfrm>
              <a:prstGeom prst="rect">
                <a:avLst/>
              </a:prstGeom>
              <a:blipFill>
                <a:blip r:embed="rId3"/>
                <a:stretch>
                  <a:fillRect l="-2078" t="-1493" b="-149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257277" y="6192982"/>
                <a:ext cx="3523337" cy="4111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𝑂𝑢𝑡𝑝𝑢𝑡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𝑆𝑖𝑧𝑒</m:t>
                    </m:r>
                    <m:r>
                      <a:rPr lang="en-IN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12 −3+2∗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</a:rPr>
                      <m:t>+1=12</m:t>
                    </m:r>
                  </m:oMath>
                </a14:m>
                <a:r>
                  <a:rPr lang="en-IN" dirty="0" smtClean="0"/>
                  <a:t> </a:t>
                </a:r>
                <a:endParaRPr lang="en-IN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77" y="6192982"/>
                <a:ext cx="3523337" cy="411138"/>
              </a:xfrm>
              <a:prstGeom prst="rect">
                <a:avLst/>
              </a:prstGeom>
              <a:blipFill>
                <a:blip r:embed="rId4"/>
                <a:stretch>
                  <a:fillRect l="-2941" b="-134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169652" y="5595879"/>
            <a:ext cx="5194463" cy="112559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82673" y="4562563"/>
            <a:ext cx="10419191" cy="732600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276045" y="5018164"/>
                <a:ext cx="59773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𝑁𝑜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𝑃𝑎𝑟𝑎𝑚𝑒𝑡𝑒𝑟𝑠</m:t>
                    </m:r>
                    <m:r>
                      <a:rPr lang="en-IN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256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384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384</m:t>
                    </m:r>
                    <m:r>
                      <a:rPr lang="en-IN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8,85,120</m:t>
                    </m:r>
                  </m:oMath>
                </a14:m>
                <a:r>
                  <a:rPr lang="en-IN" dirty="0" smtClean="0"/>
                  <a:t> </a:t>
                </a:r>
                <a:endParaRPr lang="en-IN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45" y="5018164"/>
                <a:ext cx="5977342" cy="276999"/>
              </a:xfrm>
              <a:prstGeom prst="rect">
                <a:avLst/>
              </a:prstGeom>
              <a:blipFill>
                <a:blip r:embed="rId5"/>
                <a:stretch>
                  <a:fillRect l="-1325" t="-2174" b="-326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276045" y="4562563"/>
                <a:ext cx="11784576" cy="3107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𝑁𝑜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𝑃𝑎𝑟𝑎𝑚𝑒𝑡𝑒𝑟𝑠</m:t>
                      </m:r>
                      <m:r>
                        <m:rPr>
                          <m:nor/>
                        </m:rPr>
                        <a:rPr lang="en-US"/>
                        <m:t>=(</m:t>
                      </m:r>
                      <m:r>
                        <m:rPr>
                          <m:nor/>
                        </m:rPr>
                        <a:rPr lang="en-US"/>
                        <m:t>F</m:t>
                      </m:r>
                      <m:r>
                        <m:rPr>
                          <m:nor/>
                        </m:rPr>
                        <a:rPr lang="en-IN" b="0" i="0" smtClean="0"/>
                        <m:t>ilter</m:t>
                      </m:r>
                      <m:r>
                        <m:rPr>
                          <m:nor/>
                        </m:rPr>
                        <a:rPr lang="en-IN" b="0" i="0" smtClean="0"/>
                        <m:t>_</m:t>
                      </m:r>
                      <m:r>
                        <m:rPr>
                          <m:nor/>
                        </m:rPr>
                        <a:rPr lang="en-US"/>
                        <m:t>Height</m:t>
                      </m:r>
                      <m:r>
                        <m:rPr>
                          <m:nor/>
                        </m:rPr>
                        <a:rPr lang="en-IN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×</m:t>
                      </m:r>
                      <m:r>
                        <m:rPr>
                          <m:nor/>
                        </m:rPr>
                        <a:rPr lang="en-IN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F</m:t>
                      </m:r>
                      <m:r>
                        <m:rPr>
                          <m:nor/>
                        </m:rPr>
                        <a:rPr lang="en-IN" b="0" i="0" smtClean="0"/>
                        <m:t>ilter</m:t>
                      </m:r>
                      <m:r>
                        <m:rPr>
                          <m:nor/>
                        </m:rPr>
                        <a:rPr lang="en-IN" b="0" i="0" smtClean="0"/>
                        <m:t>_</m:t>
                      </m:r>
                      <m:r>
                        <m:rPr>
                          <m:nor/>
                        </m:rPr>
                        <a:rPr lang="en-US"/>
                        <m:t>Width</m:t>
                      </m:r>
                      <m:r>
                        <m:rPr>
                          <m:nor/>
                        </m:rPr>
                        <a:rPr lang="en-IN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×</m:t>
                      </m:r>
                      <m:r>
                        <m:rPr>
                          <m:nor/>
                        </m:rPr>
                        <a:rPr lang="en-IN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N</m:t>
                      </m:r>
                      <m:r>
                        <m:rPr>
                          <m:nor/>
                        </m:rPr>
                        <a:rPr lang="en-IN" b="0" i="0" smtClean="0"/>
                        <m:t>o</m:t>
                      </m:r>
                      <m:r>
                        <m:rPr>
                          <m:nor/>
                        </m:rPr>
                        <a:rPr lang="en-IN" b="0" i="0" smtClean="0"/>
                        <m:t>.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of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Input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Channels</m:t>
                      </m:r>
                      <m:r>
                        <m:rPr>
                          <m:nor/>
                        </m:rPr>
                        <a:rPr lang="en-US"/>
                        <m:t>)</m:t>
                      </m:r>
                      <m:r>
                        <m:rPr>
                          <m:nor/>
                        </m:rPr>
                        <a:rPr lang="en-IN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×</m:t>
                      </m:r>
                      <m:r>
                        <m:rPr>
                          <m:nor/>
                        </m:rPr>
                        <a:rPr lang="en-IN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N</m:t>
                      </m:r>
                      <m:r>
                        <m:rPr>
                          <m:nor/>
                        </m:rPr>
                        <a:rPr lang="en-IN" b="0" i="0" smtClean="0"/>
                        <m:t>o</m:t>
                      </m:r>
                      <m:r>
                        <m:rPr>
                          <m:nor/>
                        </m:rPr>
                        <a:rPr lang="en-IN" b="0" i="0" smtClean="0"/>
                        <m:t>.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of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Filters</m:t>
                      </m:r>
                      <m:r>
                        <m:rPr>
                          <m:nor/>
                        </m:rPr>
                        <a:rPr lang="en-IN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+</m:t>
                      </m:r>
                      <m:r>
                        <m:rPr>
                          <m:nor/>
                        </m:rPr>
                        <a:rPr lang="en-IN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Number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of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Filters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45" y="4562563"/>
                <a:ext cx="11784576" cy="310791"/>
              </a:xfrm>
              <a:prstGeom prst="rect">
                <a:avLst/>
              </a:prstGeom>
              <a:blipFill>
                <a:blip r:embed="rId6"/>
                <a:stretch>
                  <a:fillRect l="-673" b="-3137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003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 animBg="1"/>
      <p:bldP spid="8" grpId="0" animBg="1"/>
      <p:bldP spid="9" grpId="0"/>
      <p:bldP spid="1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497A0-D831-4D52-A204-03FD5A224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37132"/>
          </a:xfrm>
        </p:spPr>
        <p:txBody>
          <a:bodyPr>
            <a:normAutofit fontScale="90000"/>
          </a:bodyPr>
          <a:lstStyle/>
          <a:p>
            <a:r>
              <a:rPr lang="en-US" sz="2900" dirty="0" smtClean="0">
                <a:latin typeface="Times New Roman" charset="0"/>
                <a:ea typeface="Times New Roman" charset="0"/>
                <a:cs typeface="Times New Roman" charset="0"/>
              </a:rPr>
              <a:t>Output dimension and number of parameters </a:t>
            </a:r>
            <a:r>
              <a:rPr lang="en-IN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IN" sz="28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Conv4)</a:t>
            </a:r>
            <a:endParaRPr lang="en-US" sz="29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05B86-CCA6-4C7D-9026-8B936BFE3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2A835-42B0-4300-9971-90BF2248F97D}" type="slidenum">
              <a:rPr lang="en-US" smtClean="0"/>
              <a:t>66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233766"/>
                  </p:ext>
                </p:extLst>
              </p:nvPr>
            </p:nvGraphicFramePr>
            <p:xfrm>
              <a:off x="276045" y="465661"/>
              <a:ext cx="11473131" cy="3952092"/>
            </p:xfrm>
            <a:graphic>
              <a:graphicData uri="http://schemas.openxmlformats.org/drawingml/2006/table">
                <a:tbl>
                  <a:tblPr/>
                  <a:tblGrid>
                    <a:gridCol w="1661197">
                      <a:extLst>
                        <a:ext uri="{9D8B030D-6E8A-4147-A177-3AD203B41FA5}">
                          <a16:colId xmlns:a16="http://schemas.microsoft.com/office/drawing/2014/main" val="4113227040"/>
                        </a:ext>
                      </a:extLst>
                    </a:gridCol>
                    <a:gridCol w="2339132">
                      <a:extLst>
                        <a:ext uri="{9D8B030D-6E8A-4147-A177-3AD203B41FA5}">
                          <a16:colId xmlns:a16="http://schemas.microsoft.com/office/drawing/2014/main" val="1417277194"/>
                        </a:ext>
                      </a:extLst>
                    </a:gridCol>
                    <a:gridCol w="1449020">
                      <a:extLst>
                        <a:ext uri="{9D8B030D-6E8A-4147-A177-3AD203B41FA5}">
                          <a16:colId xmlns:a16="http://schemas.microsoft.com/office/drawing/2014/main" val="4076726976"/>
                        </a:ext>
                      </a:extLst>
                    </a:gridCol>
                    <a:gridCol w="3042942">
                      <a:extLst>
                        <a:ext uri="{9D8B030D-6E8A-4147-A177-3AD203B41FA5}">
                          <a16:colId xmlns:a16="http://schemas.microsoft.com/office/drawing/2014/main" val="3924006520"/>
                        </a:ext>
                      </a:extLst>
                    </a:gridCol>
                    <a:gridCol w="2980840">
                      <a:extLst>
                        <a:ext uri="{9D8B030D-6E8A-4147-A177-3AD203B41FA5}">
                          <a16:colId xmlns:a16="http://schemas.microsoft.com/office/drawing/2014/main" val="2290732942"/>
                        </a:ext>
                      </a:extLst>
                    </a:gridCol>
                  </a:tblGrid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Layer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Type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Output Shape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Number of Parameters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Explanation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6325840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Input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(224, 224, 3)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Input RGB image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07548608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(11x11)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(54, 54, 96)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0" i="0" u="none" strike="noStrike" kern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libri" panose="020F0502020204030204" pitchFamily="34" charset="0"/>
                                    <a:ea typeface="+mn-ea"/>
                                    <a:cs typeface="+mn-cs"/>
                                  </a:rPr>
                                  <m:t>34,944</m:t>
                                </m:r>
                              </m:oMath>
                            </m:oMathPara>
                          </a14:m>
                          <a:endParaRPr lang="en-IN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96 filters, stride 4, padding 0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94658002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(26, 26, 96)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77680019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(5x5)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(26, 26, 256)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0" i="1" smtClean="0">
                                    <a:latin typeface="Cambria Math" panose="02040503050406030204" pitchFamily="18" charset="0"/>
                                  </a:rPr>
                                  <m:t>6,14,656</m:t>
                                </m:r>
                              </m:oMath>
                            </m:oMathPara>
                          </a14:m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256 filters, stride 1, padding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52116162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(12, 12, 256)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3998969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Conv3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(12, 12, 384)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0" i="1" smtClean="0">
                                    <a:latin typeface="Cambria Math" panose="02040503050406030204" pitchFamily="18" charset="0"/>
                                  </a:rPr>
                                  <m:t>8,85,120</m:t>
                                </m:r>
                              </m:oMath>
                            </m:oMathPara>
                          </a14:m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384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97157612"/>
                      </a:ext>
                    </a:extLst>
                  </a:tr>
                  <a:tr h="464307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Conv4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384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377759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Conv5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256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65681285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Pool3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87137506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Flatten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Flatten to 1D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44270884"/>
                      </a:ext>
                    </a:extLst>
                  </a:tr>
                  <a:tr h="271097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4096 units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66847371"/>
                      </a:ext>
                    </a:extLst>
                  </a:tr>
                  <a:tr h="2628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4096 units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1869925"/>
                      </a:ext>
                    </a:extLst>
                  </a:tr>
                  <a:tr h="420198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FC3 (Output)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1000 units for classification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6680488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233766"/>
                  </p:ext>
                </p:extLst>
              </p:nvPr>
            </p:nvGraphicFramePr>
            <p:xfrm>
              <a:off x="276045" y="465661"/>
              <a:ext cx="11473131" cy="3952092"/>
            </p:xfrm>
            <a:graphic>
              <a:graphicData uri="http://schemas.openxmlformats.org/drawingml/2006/table">
                <a:tbl>
                  <a:tblPr/>
                  <a:tblGrid>
                    <a:gridCol w="1661197">
                      <a:extLst>
                        <a:ext uri="{9D8B030D-6E8A-4147-A177-3AD203B41FA5}">
                          <a16:colId xmlns:a16="http://schemas.microsoft.com/office/drawing/2014/main" val="4113227040"/>
                        </a:ext>
                      </a:extLst>
                    </a:gridCol>
                    <a:gridCol w="2339132">
                      <a:extLst>
                        <a:ext uri="{9D8B030D-6E8A-4147-A177-3AD203B41FA5}">
                          <a16:colId xmlns:a16="http://schemas.microsoft.com/office/drawing/2014/main" val="1417277194"/>
                        </a:ext>
                      </a:extLst>
                    </a:gridCol>
                    <a:gridCol w="1449020">
                      <a:extLst>
                        <a:ext uri="{9D8B030D-6E8A-4147-A177-3AD203B41FA5}">
                          <a16:colId xmlns:a16="http://schemas.microsoft.com/office/drawing/2014/main" val="4076726976"/>
                        </a:ext>
                      </a:extLst>
                    </a:gridCol>
                    <a:gridCol w="3042942">
                      <a:extLst>
                        <a:ext uri="{9D8B030D-6E8A-4147-A177-3AD203B41FA5}">
                          <a16:colId xmlns:a16="http://schemas.microsoft.com/office/drawing/2014/main" val="3924006520"/>
                        </a:ext>
                      </a:extLst>
                    </a:gridCol>
                    <a:gridCol w="2980840">
                      <a:extLst>
                        <a:ext uri="{9D8B030D-6E8A-4147-A177-3AD203B41FA5}">
                          <a16:colId xmlns:a16="http://schemas.microsoft.com/office/drawing/2014/main" val="2290732942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Layer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Type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Output Shape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Number of Parameters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Explanation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6325840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Input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(224, 224, 3)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Input RGB image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07548608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(11x11)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(54, 54, 96)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9000" t="-219048" r="-98000" b="-1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96 filters, stride 4, padding 0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94658002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(26, 26, 96)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77680019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(5x5)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(26, 26, 256)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9000" t="-416667" r="-98000" b="-10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256 filters, stride 1, padding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52116162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(12, 12, 256)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3998969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Conv3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(12, 12, 384)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9000" t="-631707" r="-98000" b="-8902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384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97157612"/>
                      </a:ext>
                    </a:extLst>
                  </a:tr>
                  <a:tr h="464307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Conv4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384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377759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Conv5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256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65681285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Pool3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87137506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Flatten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Flatten to 1D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44270884"/>
                      </a:ext>
                    </a:extLst>
                  </a:tr>
                  <a:tr h="271097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4096 units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66847371"/>
                      </a:ext>
                    </a:extLst>
                  </a:tr>
                  <a:tr h="2628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4096 units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1869925"/>
                      </a:ext>
                    </a:extLst>
                  </a:tr>
                  <a:tr h="420198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FC3 (Output)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1000 units for classification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6680488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250166" y="5649076"/>
                <a:ext cx="4988866" cy="4129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𝑂𝑢𝑡𝑝𝑢𝑡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𝑆𝑖𝑧𝑒</m:t>
                    </m:r>
                    <m:r>
                      <a:rPr lang="en-IN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𝐼𝑛𝑝𝑢𝑡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𝑆𝑖𝑧𝑒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𝐹𝑖𝑙𝑡𝑒𝑟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𝑆𝑖𝑧𝑒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+2∗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𝑃𝑎𝑑𝑑𝑖𝑛𝑔</m:t>
                            </m:r>
                          </m:e>
                        </m:d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𝑆𝑡𝑟𝑖𝑑𝑒</m:t>
                        </m:r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IN" dirty="0" smtClean="0"/>
                  <a:t> </a:t>
                </a:r>
                <a:endParaRPr lang="en-IN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66" y="5649076"/>
                <a:ext cx="4988866" cy="412934"/>
              </a:xfrm>
              <a:prstGeom prst="rect">
                <a:avLst/>
              </a:prstGeom>
              <a:blipFill>
                <a:blip r:embed="rId3"/>
                <a:stretch>
                  <a:fillRect l="-2078" t="-1493" b="-149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257277" y="6192982"/>
                <a:ext cx="3523337" cy="4111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𝑂𝑢𝑡𝑝𝑢𝑡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𝑆𝑖𝑧𝑒</m:t>
                    </m:r>
                    <m:r>
                      <a:rPr lang="en-IN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12 −3+2∗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</a:rPr>
                      <m:t>+1=12</m:t>
                    </m:r>
                  </m:oMath>
                </a14:m>
                <a:r>
                  <a:rPr lang="en-IN" dirty="0" smtClean="0"/>
                  <a:t> </a:t>
                </a:r>
                <a:endParaRPr lang="en-IN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77" y="6192982"/>
                <a:ext cx="3523337" cy="411138"/>
              </a:xfrm>
              <a:prstGeom prst="rect">
                <a:avLst/>
              </a:prstGeom>
              <a:blipFill>
                <a:blip r:embed="rId4"/>
                <a:stretch>
                  <a:fillRect l="-2941" b="-134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169652" y="5595879"/>
            <a:ext cx="5194463" cy="112559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82673" y="4562563"/>
            <a:ext cx="10419191" cy="732600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276045" y="5018164"/>
                <a:ext cx="61055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𝑁𝑜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𝑃𝑎𝑟𝑎𝑚𝑒𝑡𝑒𝑟𝑠</m:t>
                    </m:r>
                    <m:r>
                      <a:rPr lang="en-IN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384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384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384</m:t>
                    </m:r>
                    <m:r>
                      <a:rPr lang="en-IN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13,27,488</m:t>
                    </m:r>
                  </m:oMath>
                </a14:m>
                <a:r>
                  <a:rPr lang="en-IN" dirty="0" smtClean="0"/>
                  <a:t> </a:t>
                </a:r>
                <a:endParaRPr lang="en-IN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45" y="5018164"/>
                <a:ext cx="6105582" cy="276999"/>
              </a:xfrm>
              <a:prstGeom prst="rect">
                <a:avLst/>
              </a:prstGeom>
              <a:blipFill>
                <a:blip r:embed="rId5"/>
                <a:stretch>
                  <a:fillRect l="-1297" t="-2174" b="-326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276045" y="4562563"/>
                <a:ext cx="11784576" cy="3107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𝑁𝑜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𝑃𝑎𝑟𝑎𝑚𝑒𝑡𝑒𝑟𝑠</m:t>
                      </m:r>
                      <m:r>
                        <m:rPr>
                          <m:nor/>
                        </m:rPr>
                        <a:rPr lang="en-US"/>
                        <m:t>=(</m:t>
                      </m:r>
                      <m:r>
                        <m:rPr>
                          <m:nor/>
                        </m:rPr>
                        <a:rPr lang="en-US"/>
                        <m:t>F</m:t>
                      </m:r>
                      <m:r>
                        <m:rPr>
                          <m:nor/>
                        </m:rPr>
                        <a:rPr lang="en-IN" b="0" i="0" smtClean="0"/>
                        <m:t>ilter</m:t>
                      </m:r>
                      <m:r>
                        <m:rPr>
                          <m:nor/>
                        </m:rPr>
                        <a:rPr lang="en-IN" b="0" i="0" smtClean="0"/>
                        <m:t>_</m:t>
                      </m:r>
                      <m:r>
                        <m:rPr>
                          <m:nor/>
                        </m:rPr>
                        <a:rPr lang="en-US"/>
                        <m:t>Height</m:t>
                      </m:r>
                      <m:r>
                        <m:rPr>
                          <m:nor/>
                        </m:rPr>
                        <a:rPr lang="en-IN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×</m:t>
                      </m:r>
                      <m:r>
                        <m:rPr>
                          <m:nor/>
                        </m:rPr>
                        <a:rPr lang="en-IN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F</m:t>
                      </m:r>
                      <m:r>
                        <m:rPr>
                          <m:nor/>
                        </m:rPr>
                        <a:rPr lang="en-IN" b="0" i="0" smtClean="0"/>
                        <m:t>ilter</m:t>
                      </m:r>
                      <m:r>
                        <m:rPr>
                          <m:nor/>
                        </m:rPr>
                        <a:rPr lang="en-IN" b="0" i="0" smtClean="0"/>
                        <m:t>_</m:t>
                      </m:r>
                      <m:r>
                        <m:rPr>
                          <m:nor/>
                        </m:rPr>
                        <a:rPr lang="en-US"/>
                        <m:t>Width</m:t>
                      </m:r>
                      <m:r>
                        <m:rPr>
                          <m:nor/>
                        </m:rPr>
                        <a:rPr lang="en-IN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×</m:t>
                      </m:r>
                      <m:r>
                        <m:rPr>
                          <m:nor/>
                        </m:rPr>
                        <a:rPr lang="en-IN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N</m:t>
                      </m:r>
                      <m:r>
                        <m:rPr>
                          <m:nor/>
                        </m:rPr>
                        <a:rPr lang="en-IN" b="0" i="0" smtClean="0"/>
                        <m:t>o</m:t>
                      </m:r>
                      <m:r>
                        <m:rPr>
                          <m:nor/>
                        </m:rPr>
                        <a:rPr lang="en-IN" b="0" i="0" smtClean="0"/>
                        <m:t>.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of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Input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Channels</m:t>
                      </m:r>
                      <m:r>
                        <m:rPr>
                          <m:nor/>
                        </m:rPr>
                        <a:rPr lang="en-US"/>
                        <m:t>)</m:t>
                      </m:r>
                      <m:r>
                        <m:rPr>
                          <m:nor/>
                        </m:rPr>
                        <a:rPr lang="en-IN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×</m:t>
                      </m:r>
                      <m:r>
                        <m:rPr>
                          <m:nor/>
                        </m:rPr>
                        <a:rPr lang="en-IN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N</m:t>
                      </m:r>
                      <m:r>
                        <m:rPr>
                          <m:nor/>
                        </m:rPr>
                        <a:rPr lang="en-IN" b="0" i="0" smtClean="0"/>
                        <m:t>o</m:t>
                      </m:r>
                      <m:r>
                        <m:rPr>
                          <m:nor/>
                        </m:rPr>
                        <a:rPr lang="en-IN" b="0" i="0" smtClean="0"/>
                        <m:t>.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of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Filters</m:t>
                      </m:r>
                      <m:r>
                        <m:rPr>
                          <m:nor/>
                        </m:rPr>
                        <a:rPr lang="en-IN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+</m:t>
                      </m:r>
                      <m:r>
                        <m:rPr>
                          <m:nor/>
                        </m:rPr>
                        <a:rPr lang="en-IN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Number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of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Filters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45" y="4562563"/>
                <a:ext cx="11784576" cy="310791"/>
              </a:xfrm>
              <a:prstGeom prst="rect">
                <a:avLst/>
              </a:prstGeom>
              <a:blipFill>
                <a:blip r:embed="rId6"/>
                <a:stretch>
                  <a:fillRect l="-673" b="-3137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045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 animBg="1"/>
      <p:bldP spid="8" grpId="0" animBg="1"/>
      <p:bldP spid="9" grpId="0"/>
      <p:bldP spid="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497A0-D831-4D52-A204-03FD5A224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37132"/>
          </a:xfrm>
        </p:spPr>
        <p:txBody>
          <a:bodyPr>
            <a:normAutofit fontScale="90000"/>
          </a:bodyPr>
          <a:lstStyle/>
          <a:p>
            <a:r>
              <a:rPr lang="en-US" sz="2900" dirty="0" smtClean="0">
                <a:latin typeface="Times New Roman" charset="0"/>
                <a:ea typeface="Times New Roman" charset="0"/>
                <a:cs typeface="Times New Roman" charset="0"/>
              </a:rPr>
              <a:t>Output dimension and number of parameters </a:t>
            </a:r>
            <a:r>
              <a:rPr lang="en-IN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IN" sz="28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Conv5)</a:t>
            </a:r>
            <a:endParaRPr lang="en-US" sz="29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05B86-CCA6-4C7D-9026-8B936BFE3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2A835-42B0-4300-9971-90BF2248F97D}" type="slidenum">
              <a:rPr lang="en-US" smtClean="0"/>
              <a:t>67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5843676"/>
                  </p:ext>
                </p:extLst>
              </p:nvPr>
            </p:nvGraphicFramePr>
            <p:xfrm>
              <a:off x="276045" y="465661"/>
              <a:ext cx="11473131" cy="3952092"/>
            </p:xfrm>
            <a:graphic>
              <a:graphicData uri="http://schemas.openxmlformats.org/drawingml/2006/table">
                <a:tbl>
                  <a:tblPr/>
                  <a:tblGrid>
                    <a:gridCol w="1661197">
                      <a:extLst>
                        <a:ext uri="{9D8B030D-6E8A-4147-A177-3AD203B41FA5}">
                          <a16:colId xmlns:a16="http://schemas.microsoft.com/office/drawing/2014/main" val="4113227040"/>
                        </a:ext>
                      </a:extLst>
                    </a:gridCol>
                    <a:gridCol w="2339132">
                      <a:extLst>
                        <a:ext uri="{9D8B030D-6E8A-4147-A177-3AD203B41FA5}">
                          <a16:colId xmlns:a16="http://schemas.microsoft.com/office/drawing/2014/main" val="1417277194"/>
                        </a:ext>
                      </a:extLst>
                    </a:gridCol>
                    <a:gridCol w="1449020">
                      <a:extLst>
                        <a:ext uri="{9D8B030D-6E8A-4147-A177-3AD203B41FA5}">
                          <a16:colId xmlns:a16="http://schemas.microsoft.com/office/drawing/2014/main" val="4076726976"/>
                        </a:ext>
                      </a:extLst>
                    </a:gridCol>
                    <a:gridCol w="3042942">
                      <a:extLst>
                        <a:ext uri="{9D8B030D-6E8A-4147-A177-3AD203B41FA5}">
                          <a16:colId xmlns:a16="http://schemas.microsoft.com/office/drawing/2014/main" val="3924006520"/>
                        </a:ext>
                      </a:extLst>
                    </a:gridCol>
                    <a:gridCol w="2980840">
                      <a:extLst>
                        <a:ext uri="{9D8B030D-6E8A-4147-A177-3AD203B41FA5}">
                          <a16:colId xmlns:a16="http://schemas.microsoft.com/office/drawing/2014/main" val="2290732942"/>
                        </a:ext>
                      </a:extLst>
                    </a:gridCol>
                  </a:tblGrid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Layer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Type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Output Shape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Number of Parameters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Explanation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6325840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Input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(224, 224, 3)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Input RGB image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07548608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(11x11)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(54, 54, 96)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0" i="0" u="none" strike="noStrike" kern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libri" panose="020F0502020204030204" pitchFamily="34" charset="0"/>
                                    <a:ea typeface="+mn-ea"/>
                                    <a:cs typeface="+mn-cs"/>
                                  </a:rPr>
                                  <m:t>34,944</m:t>
                                </m:r>
                              </m:oMath>
                            </m:oMathPara>
                          </a14:m>
                          <a:endParaRPr lang="en-IN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96 filters, stride 4, padding 0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94658002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(26, 26, 96)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77680019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(5x5)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(26, 26, 256)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0" i="1" smtClean="0">
                                    <a:latin typeface="Cambria Math" panose="02040503050406030204" pitchFamily="18" charset="0"/>
                                  </a:rPr>
                                  <m:t>6,14,656</m:t>
                                </m:r>
                              </m:oMath>
                            </m:oMathPara>
                          </a14:m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256 filters, stride 1, padding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52116162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(12, 12, 256)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3998969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Conv3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(12, 12, 384)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0" i="1" smtClean="0">
                                    <a:latin typeface="Cambria Math" panose="02040503050406030204" pitchFamily="18" charset="0"/>
                                  </a:rPr>
                                  <m:t>8,85,120</m:t>
                                </m:r>
                              </m:oMath>
                            </m:oMathPara>
                          </a14:m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384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97157612"/>
                      </a:ext>
                    </a:extLst>
                  </a:tr>
                  <a:tr h="464307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Conv4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(12, 12, 384)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0" i="1" smtClean="0">
                                    <a:latin typeface="Cambria Math" panose="02040503050406030204" pitchFamily="18" charset="0"/>
                                  </a:rPr>
                                  <m:t>13,27,488</m:t>
                                </m:r>
                              </m:oMath>
                            </m:oMathPara>
                          </a14:m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384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377759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Conv5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256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65681285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Pool3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87137506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Flatten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Flatten to 1D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44270884"/>
                      </a:ext>
                    </a:extLst>
                  </a:tr>
                  <a:tr h="271097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4096 units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66847371"/>
                      </a:ext>
                    </a:extLst>
                  </a:tr>
                  <a:tr h="2628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4096 units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1869925"/>
                      </a:ext>
                    </a:extLst>
                  </a:tr>
                  <a:tr h="420198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FC3 (Output)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1000 units for classification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6680488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5843676"/>
                  </p:ext>
                </p:extLst>
              </p:nvPr>
            </p:nvGraphicFramePr>
            <p:xfrm>
              <a:off x="276045" y="465661"/>
              <a:ext cx="11473131" cy="3952092"/>
            </p:xfrm>
            <a:graphic>
              <a:graphicData uri="http://schemas.openxmlformats.org/drawingml/2006/table">
                <a:tbl>
                  <a:tblPr/>
                  <a:tblGrid>
                    <a:gridCol w="1661197">
                      <a:extLst>
                        <a:ext uri="{9D8B030D-6E8A-4147-A177-3AD203B41FA5}">
                          <a16:colId xmlns:a16="http://schemas.microsoft.com/office/drawing/2014/main" val="4113227040"/>
                        </a:ext>
                      </a:extLst>
                    </a:gridCol>
                    <a:gridCol w="2339132">
                      <a:extLst>
                        <a:ext uri="{9D8B030D-6E8A-4147-A177-3AD203B41FA5}">
                          <a16:colId xmlns:a16="http://schemas.microsoft.com/office/drawing/2014/main" val="1417277194"/>
                        </a:ext>
                      </a:extLst>
                    </a:gridCol>
                    <a:gridCol w="1449020">
                      <a:extLst>
                        <a:ext uri="{9D8B030D-6E8A-4147-A177-3AD203B41FA5}">
                          <a16:colId xmlns:a16="http://schemas.microsoft.com/office/drawing/2014/main" val="4076726976"/>
                        </a:ext>
                      </a:extLst>
                    </a:gridCol>
                    <a:gridCol w="3042942">
                      <a:extLst>
                        <a:ext uri="{9D8B030D-6E8A-4147-A177-3AD203B41FA5}">
                          <a16:colId xmlns:a16="http://schemas.microsoft.com/office/drawing/2014/main" val="3924006520"/>
                        </a:ext>
                      </a:extLst>
                    </a:gridCol>
                    <a:gridCol w="2980840">
                      <a:extLst>
                        <a:ext uri="{9D8B030D-6E8A-4147-A177-3AD203B41FA5}">
                          <a16:colId xmlns:a16="http://schemas.microsoft.com/office/drawing/2014/main" val="2290732942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Layer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Type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Output Shape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Number of Parameters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Explanation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6325840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Input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(224, 224, 3)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Input RGB image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07548608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(11x11)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(54, 54, 96)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9000" t="-219048" r="-98000" b="-1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96 filters, stride 4, padding 0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94658002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(26, 26, 96)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77680019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(5x5)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(26, 26, 256)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9000" t="-416667" r="-98000" b="-10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256 filters, stride 1, padding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52116162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(12, 12, 256)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3998969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Conv3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(12, 12, 384)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9000" t="-631707" r="-98000" b="-8902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384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97157612"/>
                      </a:ext>
                    </a:extLst>
                  </a:tr>
                  <a:tr h="464307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Conv4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(12, 12, 384)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9000" t="-394737" r="-98000" b="-380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384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377759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Conv5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256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65681285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Pool3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87137506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Flatten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Flatten to 1D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44270884"/>
                      </a:ext>
                    </a:extLst>
                  </a:tr>
                  <a:tr h="271097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4096 units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66847371"/>
                      </a:ext>
                    </a:extLst>
                  </a:tr>
                  <a:tr h="2628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4096 units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1869925"/>
                      </a:ext>
                    </a:extLst>
                  </a:tr>
                  <a:tr h="420198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FC3 (Output)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1000 units for classification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6680488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250166" y="5649076"/>
                <a:ext cx="4988866" cy="4129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𝑂𝑢𝑡𝑝𝑢𝑡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𝑆𝑖𝑧𝑒</m:t>
                    </m:r>
                    <m:r>
                      <a:rPr lang="en-IN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𝐼𝑛𝑝𝑢𝑡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𝑆𝑖𝑧𝑒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𝐹𝑖𝑙𝑡𝑒𝑟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𝑆𝑖𝑧𝑒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+2∗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𝑃𝑎𝑑𝑑𝑖𝑛𝑔</m:t>
                            </m:r>
                          </m:e>
                        </m:d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𝑆𝑡𝑟𝑖𝑑𝑒</m:t>
                        </m:r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IN" dirty="0" smtClean="0"/>
                  <a:t> </a:t>
                </a:r>
                <a:endParaRPr lang="en-IN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66" y="5649076"/>
                <a:ext cx="4988866" cy="412934"/>
              </a:xfrm>
              <a:prstGeom prst="rect">
                <a:avLst/>
              </a:prstGeom>
              <a:blipFill>
                <a:blip r:embed="rId3"/>
                <a:stretch>
                  <a:fillRect l="-2078" t="-1493" b="-149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257277" y="6192982"/>
                <a:ext cx="3523337" cy="4111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𝑂𝑢𝑡𝑝𝑢𝑡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𝑆𝑖𝑧𝑒</m:t>
                    </m:r>
                    <m:r>
                      <a:rPr lang="en-IN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12 −3+2∗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</a:rPr>
                      <m:t>+1=12</m:t>
                    </m:r>
                  </m:oMath>
                </a14:m>
                <a:r>
                  <a:rPr lang="en-IN" dirty="0" smtClean="0"/>
                  <a:t> </a:t>
                </a:r>
                <a:endParaRPr lang="en-IN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77" y="6192982"/>
                <a:ext cx="3523337" cy="411138"/>
              </a:xfrm>
              <a:prstGeom prst="rect">
                <a:avLst/>
              </a:prstGeom>
              <a:blipFill>
                <a:blip r:embed="rId4"/>
                <a:stretch>
                  <a:fillRect l="-2941" b="-134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169652" y="5595879"/>
            <a:ext cx="5194463" cy="112559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82673" y="4562563"/>
            <a:ext cx="10419191" cy="732600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276045" y="5018164"/>
                <a:ext cx="59773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𝑁𝑜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𝑃𝑎𝑟𝑎𝑚𝑒𝑡𝑒𝑟𝑠</m:t>
                    </m:r>
                    <m:r>
                      <a:rPr lang="en-IN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384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256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256</m:t>
                    </m:r>
                    <m:r>
                      <a:rPr lang="en-IN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8,84,992</m:t>
                    </m:r>
                  </m:oMath>
                </a14:m>
                <a:r>
                  <a:rPr lang="en-IN" dirty="0" smtClean="0"/>
                  <a:t> </a:t>
                </a:r>
                <a:endParaRPr lang="en-IN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45" y="5018164"/>
                <a:ext cx="5977342" cy="276999"/>
              </a:xfrm>
              <a:prstGeom prst="rect">
                <a:avLst/>
              </a:prstGeom>
              <a:blipFill>
                <a:blip r:embed="rId5"/>
                <a:stretch>
                  <a:fillRect l="-1325" t="-2174" b="-326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276045" y="4562563"/>
                <a:ext cx="11784576" cy="3107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𝑁𝑜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𝑃𝑎𝑟𝑎𝑚𝑒𝑡𝑒𝑟𝑠</m:t>
                      </m:r>
                      <m:r>
                        <m:rPr>
                          <m:nor/>
                        </m:rPr>
                        <a:rPr lang="en-US"/>
                        <m:t>=(</m:t>
                      </m:r>
                      <m:r>
                        <m:rPr>
                          <m:nor/>
                        </m:rPr>
                        <a:rPr lang="en-US"/>
                        <m:t>F</m:t>
                      </m:r>
                      <m:r>
                        <m:rPr>
                          <m:nor/>
                        </m:rPr>
                        <a:rPr lang="en-IN" b="0" i="0" smtClean="0"/>
                        <m:t>ilter</m:t>
                      </m:r>
                      <m:r>
                        <m:rPr>
                          <m:nor/>
                        </m:rPr>
                        <a:rPr lang="en-IN" b="0" i="0" smtClean="0"/>
                        <m:t>_</m:t>
                      </m:r>
                      <m:r>
                        <m:rPr>
                          <m:nor/>
                        </m:rPr>
                        <a:rPr lang="en-US"/>
                        <m:t>Height</m:t>
                      </m:r>
                      <m:r>
                        <m:rPr>
                          <m:nor/>
                        </m:rPr>
                        <a:rPr lang="en-IN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×</m:t>
                      </m:r>
                      <m:r>
                        <m:rPr>
                          <m:nor/>
                        </m:rPr>
                        <a:rPr lang="en-IN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F</m:t>
                      </m:r>
                      <m:r>
                        <m:rPr>
                          <m:nor/>
                        </m:rPr>
                        <a:rPr lang="en-IN" b="0" i="0" smtClean="0"/>
                        <m:t>ilter</m:t>
                      </m:r>
                      <m:r>
                        <m:rPr>
                          <m:nor/>
                        </m:rPr>
                        <a:rPr lang="en-IN" b="0" i="0" smtClean="0"/>
                        <m:t>_</m:t>
                      </m:r>
                      <m:r>
                        <m:rPr>
                          <m:nor/>
                        </m:rPr>
                        <a:rPr lang="en-US"/>
                        <m:t>Width</m:t>
                      </m:r>
                      <m:r>
                        <m:rPr>
                          <m:nor/>
                        </m:rPr>
                        <a:rPr lang="en-IN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×</m:t>
                      </m:r>
                      <m:r>
                        <m:rPr>
                          <m:nor/>
                        </m:rPr>
                        <a:rPr lang="en-IN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N</m:t>
                      </m:r>
                      <m:r>
                        <m:rPr>
                          <m:nor/>
                        </m:rPr>
                        <a:rPr lang="en-IN" b="0" i="0" smtClean="0"/>
                        <m:t>o</m:t>
                      </m:r>
                      <m:r>
                        <m:rPr>
                          <m:nor/>
                        </m:rPr>
                        <a:rPr lang="en-IN" b="0" i="0" smtClean="0"/>
                        <m:t>.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of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Input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Channels</m:t>
                      </m:r>
                      <m:r>
                        <m:rPr>
                          <m:nor/>
                        </m:rPr>
                        <a:rPr lang="en-US"/>
                        <m:t>)</m:t>
                      </m:r>
                      <m:r>
                        <m:rPr>
                          <m:nor/>
                        </m:rPr>
                        <a:rPr lang="en-IN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×</m:t>
                      </m:r>
                      <m:r>
                        <m:rPr>
                          <m:nor/>
                        </m:rPr>
                        <a:rPr lang="en-IN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N</m:t>
                      </m:r>
                      <m:r>
                        <m:rPr>
                          <m:nor/>
                        </m:rPr>
                        <a:rPr lang="en-IN" b="0" i="0" smtClean="0"/>
                        <m:t>o</m:t>
                      </m:r>
                      <m:r>
                        <m:rPr>
                          <m:nor/>
                        </m:rPr>
                        <a:rPr lang="en-IN" b="0" i="0" smtClean="0"/>
                        <m:t>.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of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Filters</m:t>
                      </m:r>
                      <m:r>
                        <m:rPr>
                          <m:nor/>
                        </m:rPr>
                        <a:rPr lang="en-IN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+</m:t>
                      </m:r>
                      <m:r>
                        <m:rPr>
                          <m:nor/>
                        </m:rPr>
                        <a:rPr lang="en-IN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Number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of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Filters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45" y="4562563"/>
                <a:ext cx="11784576" cy="310791"/>
              </a:xfrm>
              <a:prstGeom prst="rect">
                <a:avLst/>
              </a:prstGeom>
              <a:blipFill>
                <a:blip r:embed="rId6"/>
                <a:stretch>
                  <a:fillRect l="-673" b="-3137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386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 animBg="1"/>
      <p:bldP spid="8" grpId="0" animBg="1"/>
      <p:bldP spid="9" grpId="0"/>
      <p:bldP spid="1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497A0-D831-4D52-A204-03FD5A224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37132"/>
          </a:xfrm>
        </p:spPr>
        <p:txBody>
          <a:bodyPr>
            <a:normAutofit fontScale="90000"/>
          </a:bodyPr>
          <a:lstStyle/>
          <a:p>
            <a:r>
              <a:rPr lang="en-US" sz="2900" dirty="0" smtClean="0">
                <a:latin typeface="Times New Roman" charset="0"/>
                <a:ea typeface="Times New Roman" charset="0"/>
                <a:cs typeface="Times New Roman" charset="0"/>
              </a:rPr>
              <a:t>Output dimension and number of parameters </a:t>
            </a:r>
            <a:r>
              <a:rPr lang="en-IN" sz="28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(Pool3)</a:t>
            </a:r>
            <a:endParaRPr lang="en-US" sz="29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05B86-CCA6-4C7D-9026-8B936BFE3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2A835-42B0-4300-9971-90BF2248F97D}" type="slidenum">
              <a:rPr lang="en-US" smtClean="0"/>
              <a:t>68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6170706"/>
                  </p:ext>
                </p:extLst>
              </p:nvPr>
            </p:nvGraphicFramePr>
            <p:xfrm>
              <a:off x="276045" y="465661"/>
              <a:ext cx="11473131" cy="3952092"/>
            </p:xfrm>
            <a:graphic>
              <a:graphicData uri="http://schemas.openxmlformats.org/drawingml/2006/table">
                <a:tbl>
                  <a:tblPr/>
                  <a:tblGrid>
                    <a:gridCol w="1661197">
                      <a:extLst>
                        <a:ext uri="{9D8B030D-6E8A-4147-A177-3AD203B41FA5}">
                          <a16:colId xmlns:a16="http://schemas.microsoft.com/office/drawing/2014/main" val="4113227040"/>
                        </a:ext>
                      </a:extLst>
                    </a:gridCol>
                    <a:gridCol w="2339132">
                      <a:extLst>
                        <a:ext uri="{9D8B030D-6E8A-4147-A177-3AD203B41FA5}">
                          <a16:colId xmlns:a16="http://schemas.microsoft.com/office/drawing/2014/main" val="1417277194"/>
                        </a:ext>
                      </a:extLst>
                    </a:gridCol>
                    <a:gridCol w="1449020">
                      <a:extLst>
                        <a:ext uri="{9D8B030D-6E8A-4147-A177-3AD203B41FA5}">
                          <a16:colId xmlns:a16="http://schemas.microsoft.com/office/drawing/2014/main" val="4076726976"/>
                        </a:ext>
                      </a:extLst>
                    </a:gridCol>
                    <a:gridCol w="3042942">
                      <a:extLst>
                        <a:ext uri="{9D8B030D-6E8A-4147-A177-3AD203B41FA5}">
                          <a16:colId xmlns:a16="http://schemas.microsoft.com/office/drawing/2014/main" val="3924006520"/>
                        </a:ext>
                      </a:extLst>
                    </a:gridCol>
                    <a:gridCol w="2980840">
                      <a:extLst>
                        <a:ext uri="{9D8B030D-6E8A-4147-A177-3AD203B41FA5}">
                          <a16:colId xmlns:a16="http://schemas.microsoft.com/office/drawing/2014/main" val="2290732942"/>
                        </a:ext>
                      </a:extLst>
                    </a:gridCol>
                  </a:tblGrid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Layer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Type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Output Shape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Number of Parameters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Explanation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6325840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Input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(224, 224, 3)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Input RGB image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07548608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(11x11)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(54, 54, 96)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0" i="0" u="none" strike="noStrike" kern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libri" panose="020F0502020204030204" pitchFamily="34" charset="0"/>
                                    <a:ea typeface="+mn-ea"/>
                                    <a:cs typeface="+mn-cs"/>
                                  </a:rPr>
                                  <m:t>34,944</m:t>
                                </m:r>
                              </m:oMath>
                            </m:oMathPara>
                          </a14:m>
                          <a:endParaRPr lang="en-IN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96 filters, stride 4, padding 0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94658002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(26, 26, 96)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77680019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(5x5)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(26, 26, 256)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0" i="1" smtClean="0">
                                    <a:latin typeface="Cambria Math" panose="02040503050406030204" pitchFamily="18" charset="0"/>
                                  </a:rPr>
                                  <m:t>6,14,656</m:t>
                                </m:r>
                              </m:oMath>
                            </m:oMathPara>
                          </a14:m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256 filters, stride 1, padding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52116162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(12, 12, 256)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3998969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Conv3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(12, 12, 384)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0" i="1" smtClean="0">
                                    <a:latin typeface="Cambria Math" panose="02040503050406030204" pitchFamily="18" charset="0"/>
                                  </a:rPr>
                                  <m:t>8,85,120</m:t>
                                </m:r>
                              </m:oMath>
                            </m:oMathPara>
                          </a14:m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384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97157612"/>
                      </a:ext>
                    </a:extLst>
                  </a:tr>
                  <a:tr h="464307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Conv4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(12, 12, 384)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0" i="1" smtClean="0">
                                    <a:latin typeface="Cambria Math" panose="02040503050406030204" pitchFamily="18" charset="0"/>
                                  </a:rPr>
                                  <m:t>13,27,488</m:t>
                                </m:r>
                              </m:oMath>
                            </m:oMathPara>
                          </a14:m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384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377759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Conv5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(12, 12, 256)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0" i="1" smtClean="0">
                                    <a:latin typeface="Cambria Math" panose="02040503050406030204" pitchFamily="18" charset="0"/>
                                  </a:rPr>
                                  <m:t>8,84,992</m:t>
                                </m:r>
                              </m:oMath>
                            </m:oMathPara>
                          </a14:m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256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65681285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Pool3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87137506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Flatten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Flatten to 1D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44270884"/>
                      </a:ext>
                    </a:extLst>
                  </a:tr>
                  <a:tr h="271097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4096 units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66847371"/>
                      </a:ext>
                    </a:extLst>
                  </a:tr>
                  <a:tr h="2628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4096 units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1869925"/>
                      </a:ext>
                    </a:extLst>
                  </a:tr>
                  <a:tr h="420198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FC3 (Output)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1000 units for classification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6680488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6170706"/>
                  </p:ext>
                </p:extLst>
              </p:nvPr>
            </p:nvGraphicFramePr>
            <p:xfrm>
              <a:off x="276045" y="465661"/>
              <a:ext cx="11473131" cy="3952092"/>
            </p:xfrm>
            <a:graphic>
              <a:graphicData uri="http://schemas.openxmlformats.org/drawingml/2006/table">
                <a:tbl>
                  <a:tblPr/>
                  <a:tblGrid>
                    <a:gridCol w="1661197">
                      <a:extLst>
                        <a:ext uri="{9D8B030D-6E8A-4147-A177-3AD203B41FA5}">
                          <a16:colId xmlns:a16="http://schemas.microsoft.com/office/drawing/2014/main" val="4113227040"/>
                        </a:ext>
                      </a:extLst>
                    </a:gridCol>
                    <a:gridCol w="2339132">
                      <a:extLst>
                        <a:ext uri="{9D8B030D-6E8A-4147-A177-3AD203B41FA5}">
                          <a16:colId xmlns:a16="http://schemas.microsoft.com/office/drawing/2014/main" val="1417277194"/>
                        </a:ext>
                      </a:extLst>
                    </a:gridCol>
                    <a:gridCol w="1449020">
                      <a:extLst>
                        <a:ext uri="{9D8B030D-6E8A-4147-A177-3AD203B41FA5}">
                          <a16:colId xmlns:a16="http://schemas.microsoft.com/office/drawing/2014/main" val="4076726976"/>
                        </a:ext>
                      </a:extLst>
                    </a:gridCol>
                    <a:gridCol w="3042942">
                      <a:extLst>
                        <a:ext uri="{9D8B030D-6E8A-4147-A177-3AD203B41FA5}">
                          <a16:colId xmlns:a16="http://schemas.microsoft.com/office/drawing/2014/main" val="3924006520"/>
                        </a:ext>
                      </a:extLst>
                    </a:gridCol>
                    <a:gridCol w="2980840">
                      <a:extLst>
                        <a:ext uri="{9D8B030D-6E8A-4147-A177-3AD203B41FA5}">
                          <a16:colId xmlns:a16="http://schemas.microsoft.com/office/drawing/2014/main" val="2290732942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Layer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Type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Output Shape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Number of Parameters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Explanation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6325840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Input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(224, 224, 3)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Input RGB image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07548608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(11x11)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(54, 54, 96)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9000" t="-219048" r="-98000" b="-1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96 filters, stride 4, padding 0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94658002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(26, 26, 96)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77680019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(5x5)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(26, 26, 256)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9000" t="-416667" r="-98000" b="-10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256 filters, stride 1, padding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52116162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(12, 12, 256)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3998969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Conv3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(12, 12, 384)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9000" t="-631707" r="-98000" b="-8902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384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97157612"/>
                      </a:ext>
                    </a:extLst>
                  </a:tr>
                  <a:tr h="464307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Conv4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(12, 12, 384)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9000" t="-394737" r="-98000" b="-380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384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377759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Conv5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(12, 12, 256)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9000" t="-895238" r="-98000" b="-58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256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65681285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Pool3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87137506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Flatten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Flatten to 1D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44270884"/>
                      </a:ext>
                    </a:extLst>
                  </a:tr>
                  <a:tr h="271097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4096 units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66847371"/>
                      </a:ext>
                    </a:extLst>
                  </a:tr>
                  <a:tr h="2628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4096 units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1869925"/>
                      </a:ext>
                    </a:extLst>
                  </a:tr>
                  <a:tr h="420198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FC3 (Output)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1000 units for classification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6680488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250166" y="5649076"/>
                <a:ext cx="4988866" cy="4129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𝑂𝑢𝑡𝑝𝑢𝑡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𝑆𝑖𝑧𝑒</m:t>
                    </m:r>
                    <m:r>
                      <a:rPr lang="en-IN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𝐼𝑛𝑝𝑢𝑡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𝑆𝑖𝑧𝑒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𝐹𝑖𝑙𝑡𝑒𝑟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𝑆𝑖𝑧𝑒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+2∗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𝑃𝑎𝑑𝑑𝑖𝑛𝑔</m:t>
                            </m:r>
                          </m:e>
                        </m:d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𝑆𝑡𝑟𝑖𝑑𝑒</m:t>
                        </m:r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IN" dirty="0" smtClean="0"/>
                  <a:t> </a:t>
                </a:r>
                <a:endParaRPr lang="en-IN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66" y="5649076"/>
                <a:ext cx="4988866" cy="412934"/>
              </a:xfrm>
              <a:prstGeom prst="rect">
                <a:avLst/>
              </a:prstGeom>
              <a:blipFill>
                <a:blip r:embed="rId3"/>
                <a:stretch>
                  <a:fillRect l="-2078" t="-1493" b="-149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257277" y="6192982"/>
                <a:ext cx="3523337" cy="4111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𝑂𝑢𝑡𝑝𝑢𝑡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𝑆𝑖𝑧𝑒</m:t>
                    </m:r>
                    <m:r>
                      <a:rPr lang="en-IN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12 −3+2∗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</a:rPr>
                      <m:t>+1=5</m:t>
                    </m:r>
                  </m:oMath>
                </a14:m>
                <a:r>
                  <a:rPr lang="en-IN" dirty="0" smtClean="0"/>
                  <a:t> </a:t>
                </a:r>
                <a:endParaRPr lang="en-IN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77" y="6192982"/>
                <a:ext cx="3523337" cy="411138"/>
              </a:xfrm>
              <a:prstGeom prst="rect">
                <a:avLst/>
              </a:prstGeom>
              <a:blipFill>
                <a:blip r:embed="rId4"/>
                <a:stretch>
                  <a:fillRect l="-2941" b="-134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169652" y="5595879"/>
            <a:ext cx="5194463" cy="112559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522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497A0-D831-4D52-A204-03FD5A224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37132"/>
          </a:xfrm>
        </p:spPr>
        <p:txBody>
          <a:bodyPr>
            <a:normAutofit fontScale="90000"/>
          </a:bodyPr>
          <a:lstStyle/>
          <a:p>
            <a:r>
              <a:rPr lang="en-US" sz="2900" dirty="0" smtClean="0">
                <a:latin typeface="Times New Roman" charset="0"/>
                <a:ea typeface="Times New Roman" charset="0"/>
                <a:cs typeface="Times New Roman" charset="0"/>
              </a:rPr>
              <a:t>Output dimension and number of parameters </a:t>
            </a:r>
            <a:r>
              <a:rPr lang="en-IN" sz="28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(Flatten)</a:t>
            </a:r>
            <a:endParaRPr lang="en-US" sz="29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05B86-CCA6-4C7D-9026-8B936BFE3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2A835-42B0-4300-9971-90BF2248F97D}" type="slidenum">
              <a:rPr lang="en-US" smtClean="0"/>
              <a:t>69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0203666"/>
                  </p:ext>
                </p:extLst>
              </p:nvPr>
            </p:nvGraphicFramePr>
            <p:xfrm>
              <a:off x="276045" y="465661"/>
              <a:ext cx="11473131" cy="3952092"/>
            </p:xfrm>
            <a:graphic>
              <a:graphicData uri="http://schemas.openxmlformats.org/drawingml/2006/table">
                <a:tbl>
                  <a:tblPr/>
                  <a:tblGrid>
                    <a:gridCol w="1661197">
                      <a:extLst>
                        <a:ext uri="{9D8B030D-6E8A-4147-A177-3AD203B41FA5}">
                          <a16:colId xmlns:a16="http://schemas.microsoft.com/office/drawing/2014/main" val="4113227040"/>
                        </a:ext>
                      </a:extLst>
                    </a:gridCol>
                    <a:gridCol w="2339132">
                      <a:extLst>
                        <a:ext uri="{9D8B030D-6E8A-4147-A177-3AD203B41FA5}">
                          <a16:colId xmlns:a16="http://schemas.microsoft.com/office/drawing/2014/main" val="1417277194"/>
                        </a:ext>
                      </a:extLst>
                    </a:gridCol>
                    <a:gridCol w="1449020">
                      <a:extLst>
                        <a:ext uri="{9D8B030D-6E8A-4147-A177-3AD203B41FA5}">
                          <a16:colId xmlns:a16="http://schemas.microsoft.com/office/drawing/2014/main" val="4076726976"/>
                        </a:ext>
                      </a:extLst>
                    </a:gridCol>
                    <a:gridCol w="3042942">
                      <a:extLst>
                        <a:ext uri="{9D8B030D-6E8A-4147-A177-3AD203B41FA5}">
                          <a16:colId xmlns:a16="http://schemas.microsoft.com/office/drawing/2014/main" val="3924006520"/>
                        </a:ext>
                      </a:extLst>
                    </a:gridCol>
                    <a:gridCol w="2980840">
                      <a:extLst>
                        <a:ext uri="{9D8B030D-6E8A-4147-A177-3AD203B41FA5}">
                          <a16:colId xmlns:a16="http://schemas.microsoft.com/office/drawing/2014/main" val="2290732942"/>
                        </a:ext>
                      </a:extLst>
                    </a:gridCol>
                  </a:tblGrid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Layer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Type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Output Shape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Number of Parameters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Explanation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6325840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Input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(224, 224, 3)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Input RGB image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07548608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(11x11)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(54, 54, 96)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0" i="0" u="none" strike="noStrike" kern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libri" panose="020F0502020204030204" pitchFamily="34" charset="0"/>
                                    <a:ea typeface="+mn-ea"/>
                                    <a:cs typeface="+mn-cs"/>
                                  </a:rPr>
                                  <m:t>34,944</m:t>
                                </m:r>
                              </m:oMath>
                            </m:oMathPara>
                          </a14:m>
                          <a:endParaRPr lang="en-IN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96 filters, stride 4, padding 0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94658002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(26, 26, 96)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77680019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(5x5)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(26, 26, 256)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0" i="1" smtClean="0">
                                    <a:latin typeface="Cambria Math" panose="02040503050406030204" pitchFamily="18" charset="0"/>
                                  </a:rPr>
                                  <m:t>6,14,656</m:t>
                                </m:r>
                              </m:oMath>
                            </m:oMathPara>
                          </a14:m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256 filters, stride 1, padding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52116162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(12, 12, 256)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3998969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Conv3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(12, 12, 384)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0" i="1" smtClean="0">
                                    <a:latin typeface="Cambria Math" panose="02040503050406030204" pitchFamily="18" charset="0"/>
                                  </a:rPr>
                                  <m:t>8,85,120</m:t>
                                </m:r>
                              </m:oMath>
                            </m:oMathPara>
                          </a14:m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384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97157612"/>
                      </a:ext>
                    </a:extLst>
                  </a:tr>
                  <a:tr h="464307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Conv4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(12, 12, 384)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0" i="1" smtClean="0">
                                    <a:latin typeface="Cambria Math" panose="02040503050406030204" pitchFamily="18" charset="0"/>
                                  </a:rPr>
                                  <m:t>13,27,488</m:t>
                                </m:r>
                              </m:oMath>
                            </m:oMathPara>
                          </a14:m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384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377759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Conv5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(12, 12, 256)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0" i="1" smtClean="0">
                                    <a:latin typeface="Cambria Math" panose="02040503050406030204" pitchFamily="18" charset="0"/>
                                  </a:rPr>
                                  <m:t>8,84,992</m:t>
                                </m:r>
                              </m:oMath>
                            </m:oMathPara>
                          </a14:m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256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65681285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Pool3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(5, 5, 256)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87137506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Flatten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Flatten to 1D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44270884"/>
                      </a:ext>
                    </a:extLst>
                  </a:tr>
                  <a:tr h="271097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4096 units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66847371"/>
                      </a:ext>
                    </a:extLst>
                  </a:tr>
                  <a:tr h="2628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4096 units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1869925"/>
                      </a:ext>
                    </a:extLst>
                  </a:tr>
                  <a:tr h="420198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FC3 (Output)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1000 units for classification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6680488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0203666"/>
                  </p:ext>
                </p:extLst>
              </p:nvPr>
            </p:nvGraphicFramePr>
            <p:xfrm>
              <a:off x="276045" y="465661"/>
              <a:ext cx="11473131" cy="3952092"/>
            </p:xfrm>
            <a:graphic>
              <a:graphicData uri="http://schemas.openxmlformats.org/drawingml/2006/table">
                <a:tbl>
                  <a:tblPr/>
                  <a:tblGrid>
                    <a:gridCol w="1661197">
                      <a:extLst>
                        <a:ext uri="{9D8B030D-6E8A-4147-A177-3AD203B41FA5}">
                          <a16:colId xmlns:a16="http://schemas.microsoft.com/office/drawing/2014/main" val="4113227040"/>
                        </a:ext>
                      </a:extLst>
                    </a:gridCol>
                    <a:gridCol w="2339132">
                      <a:extLst>
                        <a:ext uri="{9D8B030D-6E8A-4147-A177-3AD203B41FA5}">
                          <a16:colId xmlns:a16="http://schemas.microsoft.com/office/drawing/2014/main" val="1417277194"/>
                        </a:ext>
                      </a:extLst>
                    </a:gridCol>
                    <a:gridCol w="1449020">
                      <a:extLst>
                        <a:ext uri="{9D8B030D-6E8A-4147-A177-3AD203B41FA5}">
                          <a16:colId xmlns:a16="http://schemas.microsoft.com/office/drawing/2014/main" val="4076726976"/>
                        </a:ext>
                      </a:extLst>
                    </a:gridCol>
                    <a:gridCol w="3042942">
                      <a:extLst>
                        <a:ext uri="{9D8B030D-6E8A-4147-A177-3AD203B41FA5}">
                          <a16:colId xmlns:a16="http://schemas.microsoft.com/office/drawing/2014/main" val="3924006520"/>
                        </a:ext>
                      </a:extLst>
                    </a:gridCol>
                    <a:gridCol w="2980840">
                      <a:extLst>
                        <a:ext uri="{9D8B030D-6E8A-4147-A177-3AD203B41FA5}">
                          <a16:colId xmlns:a16="http://schemas.microsoft.com/office/drawing/2014/main" val="2290732942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Layer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Type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Output Shape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Number of Parameters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Explanation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6325840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Input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(224, 224, 3)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Input RGB image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07548608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(11x11)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(54, 54, 96)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9000" t="-219048" r="-98000" b="-1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96 filters, stride 4, padding 0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94658002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(26, 26, 96)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77680019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(5x5)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(26, 26, 256)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9000" t="-416667" r="-98000" b="-10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256 filters, stride 1, padding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52116162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(12, 12, 256)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3998969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Conv3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(12, 12, 384)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9000" t="-631707" r="-98000" b="-8902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384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97157612"/>
                      </a:ext>
                    </a:extLst>
                  </a:tr>
                  <a:tr h="464307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Conv4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(12, 12, 384)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9000" t="-394737" r="-98000" b="-380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384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377759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Conv5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(12, 12, 256)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9000" t="-895238" r="-98000" b="-58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256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65681285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Pool3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(5, 5, 256)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87137506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Flatten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Flatten to 1D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44270884"/>
                      </a:ext>
                    </a:extLst>
                  </a:tr>
                  <a:tr h="271097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4096 units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66847371"/>
                      </a:ext>
                    </a:extLst>
                  </a:tr>
                  <a:tr h="2628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4096 units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1869925"/>
                      </a:ext>
                    </a:extLst>
                  </a:tr>
                  <a:tr h="420198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FC3 (Output)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1000 units for classification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6680488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250166" y="5649076"/>
                <a:ext cx="60225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𝐹𝑙𝑎𝑡𝑡𝑒𝑛</m:t>
                    </m:r>
                    <m:r>
                      <a:rPr lang="en-IN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𝐻𝑒𝑖𝑔h𝑡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𝑊𝑖𝑑𝑡h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𝐶h𝑎𝑛𝑛𝑒𝑙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=5∗5∗256=6400</m:t>
                    </m:r>
                  </m:oMath>
                </a14:m>
                <a:r>
                  <a:rPr lang="en-IN" dirty="0" smtClean="0"/>
                  <a:t> </a:t>
                </a:r>
                <a:endParaRPr lang="en-IN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66" y="5649076"/>
                <a:ext cx="6022546" cy="276999"/>
              </a:xfrm>
              <a:prstGeom prst="rect">
                <a:avLst/>
              </a:prstGeom>
              <a:blipFill>
                <a:blip r:embed="rId3"/>
                <a:stretch>
                  <a:fillRect l="-1417" t="-4444" b="-355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169652" y="5595879"/>
            <a:ext cx="6335923" cy="45249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758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標題 1">
            <a:extLst>
              <a:ext uri="{FF2B5EF4-FFF2-40B4-BE49-F238E27FC236}">
                <a16:creationId xmlns:a16="http://schemas.microsoft.com/office/drawing/2014/main" id="{3769335B-DADD-4E06-949B-AC4AAA1FE7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294" y="0"/>
            <a:ext cx="7886700" cy="738664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Can we do with less information?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459" name="內容版面配置區 2">
            <a:extLst>
              <a:ext uri="{FF2B5EF4-FFF2-40B4-BE49-F238E27FC236}">
                <a16:creationId xmlns:a16="http://schemas.microsoft.com/office/drawing/2014/main" id="{B2445F8C-3D01-4CFC-8527-9DB82C1291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59429" y="1422400"/>
            <a:ext cx="8079921" cy="1265000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800" dirty="0">
                <a:ea typeface="ＭＳ Ｐゴシック" panose="020B0600070205080204" pitchFamily="34" charset="-128"/>
              </a:rPr>
              <a:t>How much information we can throw away and still recognize the object?</a:t>
            </a:r>
            <a:endParaRPr lang="zh-TW" altLang="en-US" sz="2800" dirty="0">
              <a:ea typeface="ＭＳ Ｐゴシック" panose="020B0600070205080204" pitchFamily="34" charset="-128"/>
            </a:endParaRPr>
          </a:p>
        </p:txBody>
      </p:sp>
      <p:pic>
        <p:nvPicPr>
          <p:cNvPr id="6" name="Picture 2" descr="http://insider.si.edu/wordpress/wp-content/uploads/2016/04/Mountain_Bluebird.jpg">
            <a:extLst>
              <a:ext uri="{FF2B5EF4-FFF2-40B4-BE49-F238E27FC236}">
                <a16:creationId xmlns:a16="http://schemas.microsoft.com/office/drawing/2014/main" id="{5CA8B7DE-4F3A-4F9B-BD6B-B580335DE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975" y="2843275"/>
            <a:ext cx="3335338" cy="226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字方塊 6">
            <a:extLst>
              <a:ext uri="{FF2B5EF4-FFF2-40B4-BE49-F238E27FC236}">
                <a16:creationId xmlns:a16="http://schemas.microsoft.com/office/drawing/2014/main" id="{E93112F1-1281-4D61-A78C-55E1A758AA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6392" y="2436050"/>
            <a:ext cx="14954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1" name="文字方塊 8">
            <a:extLst>
              <a:ext uri="{FF2B5EF4-FFF2-40B4-BE49-F238E27FC236}">
                <a16:creationId xmlns:a16="http://schemas.microsoft.com/office/drawing/2014/main" id="{3CAD56F6-5634-44C3-86B0-D33E6E3A36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000" y="2900364"/>
            <a:ext cx="14938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350315-167C-45D1-8E4A-941B294F4FDA}"/>
              </a:ext>
            </a:extLst>
          </p:cNvPr>
          <p:cNvSpPr txBox="1"/>
          <p:nvPr/>
        </p:nvSpPr>
        <p:spPr>
          <a:xfrm>
            <a:off x="7301948" y="2924175"/>
            <a:ext cx="16167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943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497A0-D831-4D52-A204-03FD5A224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37132"/>
          </a:xfrm>
        </p:spPr>
        <p:txBody>
          <a:bodyPr>
            <a:normAutofit fontScale="90000"/>
          </a:bodyPr>
          <a:lstStyle/>
          <a:p>
            <a:r>
              <a:rPr lang="en-US" sz="2900" dirty="0" smtClean="0">
                <a:latin typeface="Times New Roman" charset="0"/>
                <a:ea typeface="Times New Roman" charset="0"/>
                <a:cs typeface="Times New Roman" charset="0"/>
              </a:rPr>
              <a:t>Output dimension and number of parameters </a:t>
            </a:r>
            <a:r>
              <a:rPr lang="en-IN" sz="28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(FC1)</a:t>
            </a:r>
            <a:endParaRPr lang="en-US" sz="29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05B86-CCA6-4C7D-9026-8B936BFE3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2A835-42B0-4300-9971-90BF2248F97D}" type="slidenum">
              <a:rPr lang="en-US" smtClean="0"/>
              <a:t>70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0854181"/>
                  </p:ext>
                </p:extLst>
              </p:nvPr>
            </p:nvGraphicFramePr>
            <p:xfrm>
              <a:off x="276045" y="465661"/>
              <a:ext cx="11473131" cy="3952092"/>
            </p:xfrm>
            <a:graphic>
              <a:graphicData uri="http://schemas.openxmlformats.org/drawingml/2006/table">
                <a:tbl>
                  <a:tblPr/>
                  <a:tblGrid>
                    <a:gridCol w="1661197">
                      <a:extLst>
                        <a:ext uri="{9D8B030D-6E8A-4147-A177-3AD203B41FA5}">
                          <a16:colId xmlns:a16="http://schemas.microsoft.com/office/drawing/2014/main" val="4113227040"/>
                        </a:ext>
                      </a:extLst>
                    </a:gridCol>
                    <a:gridCol w="2339132">
                      <a:extLst>
                        <a:ext uri="{9D8B030D-6E8A-4147-A177-3AD203B41FA5}">
                          <a16:colId xmlns:a16="http://schemas.microsoft.com/office/drawing/2014/main" val="1417277194"/>
                        </a:ext>
                      </a:extLst>
                    </a:gridCol>
                    <a:gridCol w="1449020">
                      <a:extLst>
                        <a:ext uri="{9D8B030D-6E8A-4147-A177-3AD203B41FA5}">
                          <a16:colId xmlns:a16="http://schemas.microsoft.com/office/drawing/2014/main" val="4076726976"/>
                        </a:ext>
                      </a:extLst>
                    </a:gridCol>
                    <a:gridCol w="3042942">
                      <a:extLst>
                        <a:ext uri="{9D8B030D-6E8A-4147-A177-3AD203B41FA5}">
                          <a16:colId xmlns:a16="http://schemas.microsoft.com/office/drawing/2014/main" val="3924006520"/>
                        </a:ext>
                      </a:extLst>
                    </a:gridCol>
                    <a:gridCol w="2980840">
                      <a:extLst>
                        <a:ext uri="{9D8B030D-6E8A-4147-A177-3AD203B41FA5}">
                          <a16:colId xmlns:a16="http://schemas.microsoft.com/office/drawing/2014/main" val="2290732942"/>
                        </a:ext>
                      </a:extLst>
                    </a:gridCol>
                  </a:tblGrid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Layer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Type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Output Shape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Number of Parameters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Explanation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6325840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Input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(224, 224, 3)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Input RGB image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07548608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(11x11)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(54, 54, 96)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0" i="0" u="none" strike="noStrike" kern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libri" panose="020F0502020204030204" pitchFamily="34" charset="0"/>
                                    <a:ea typeface="+mn-ea"/>
                                    <a:cs typeface="+mn-cs"/>
                                  </a:rPr>
                                  <m:t>34,944</m:t>
                                </m:r>
                              </m:oMath>
                            </m:oMathPara>
                          </a14:m>
                          <a:endParaRPr lang="en-IN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96 filters, stride 4, padding 0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94658002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(26, 26, 96)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77680019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(5x5)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(26, 26, 256)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0" i="1" smtClean="0">
                                    <a:latin typeface="Cambria Math" panose="02040503050406030204" pitchFamily="18" charset="0"/>
                                  </a:rPr>
                                  <m:t>6,14,656</m:t>
                                </m:r>
                              </m:oMath>
                            </m:oMathPara>
                          </a14:m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256 filters, stride 1, padding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52116162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(12, 12, 256)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3998969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Conv3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(12, 12, 384)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0" i="1" smtClean="0">
                                    <a:latin typeface="Cambria Math" panose="02040503050406030204" pitchFamily="18" charset="0"/>
                                  </a:rPr>
                                  <m:t>8,85,120</m:t>
                                </m:r>
                              </m:oMath>
                            </m:oMathPara>
                          </a14:m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384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97157612"/>
                      </a:ext>
                    </a:extLst>
                  </a:tr>
                  <a:tr h="464307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Conv4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(12, 12, 384)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0" i="1" smtClean="0">
                                    <a:latin typeface="Cambria Math" panose="02040503050406030204" pitchFamily="18" charset="0"/>
                                  </a:rPr>
                                  <m:t>13,27,488</m:t>
                                </m:r>
                              </m:oMath>
                            </m:oMathPara>
                          </a14:m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384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377759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Conv5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(12, 12, 256)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0" i="1" smtClean="0">
                                    <a:latin typeface="Cambria Math" panose="02040503050406030204" pitchFamily="18" charset="0"/>
                                  </a:rPr>
                                  <m:t>8,84,992</m:t>
                                </m:r>
                              </m:oMath>
                            </m:oMathPara>
                          </a14:m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256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65681285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Pool3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(5, 5, 256)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87137506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Flatten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(6400 X 1)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Flatten to 1D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44270884"/>
                      </a:ext>
                    </a:extLst>
                  </a:tr>
                  <a:tr h="271097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4096 units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66847371"/>
                      </a:ext>
                    </a:extLst>
                  </a:tr>
                  <a:tr h="2628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4096 units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1869925"/>
                      </a:ext>
                    </a:extLst>
                  </a:tr>
                  <a:tr h="420198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FC3 (Output)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1000 units for classification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6680488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0854181"/>
                  </p:ext>
                </p:extLst>
              </p:nvPr>
            </p:nvGraphicFramePr>
            <p:xfrm>
              <a:off x="276045" y="465661"/>
              <a:ext cx="11473131" cy="3952092"/>
            </p:xfrm>
            <a:graphic>
              <a:graphicData uri="http://schemas.openxmlformats.org/drawingml/2006/table">
                <a:tbl>
                  <a:tblPr/>
                  <a:tblGrid>
                    <a:gridCol w="1661197">
                      <a:extLst>
                        <a:ext uri="{9D8B030D-6E8A-4147-A177-3AD203B41FA5}">
                          <a16:colId xmlns:a16="http://schemas.microsoft.com/office/drawing/2014/main" val="4113227040"/>
                        </a:ext>
                      </a:extLst>
                    </a:gridCol>
                    <a:gridCol w="2339132">
                      <a:extLst>
                        <a:ext uri="{9D8B030D-6E8A-4147-A177-3AD203B41FA5}">
                          <a16:colId xmlns:a16="http://schemas.microsoft.com/office/drawing/2014/main" val="1417277194"/>
                        </a:ext>
                      </a:extLst>
                    </a:gridCol>
                    <a:gridCol w="1449020">
                      <a:extLst>
                        <a:ext uri="{9D8B030D-6E8A-4147-A177-3AD203B41FA5}">
                          <a16:colId xmlns:a16="http://schemas.microsoft.com/office/drawing/2014/main" val="4076726976"/>
                        </a:ext>
                      </a:extLst>
                    </a:gridCol>
                    <a:gridCol w="3042942">
                      <a:extLst>
                        <a:ext uri="{9D8B030D-6E8A-4147-A177-3AD203B41FA5}">
                          <a16:colId xmlns:a16="http://schemas.microsoft.com/office/drawing/2014/main" val="3924006520"/>
                        </a:ext>
                      </a:extLst>
                    </a:gridCol>
                    <a:gridCol w="2980840">
                      <a:extLst>
                        <a:ext uri="{9D8B030D-6E8A-4147-A177-3AD203B41FA5}">
                          <a16:colId xmlns:a16="http://schemas.microsoft.com/office/drawing/2014/main" val="2290732942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Layer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Type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Output Shape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Number of Parameters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Explanation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6325840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Input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(224, 224, 3)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Input RGB image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07548608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(11x11)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(54, 54, 96)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9000" t="-219048" r="-98000" b="-1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96 filters, stride 4, padding 0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94658002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(26, 26, 96)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77680019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(5x5)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(26, 26, 256)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9000" t="-416667" r="-98000" b="-10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256 filters, stride 1, padding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52116162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(12, 12, 256)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3998969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Conv3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(12, 12, 384)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9000" t="-631707" r="-98000" b="-8902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384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97157612"/>
                      </a:ext>
                    </a:extLst>
                  </a:tr>
                  <a:tr h="464307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Conv4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(12, 12, 384)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9000" t="-394737" r="-98000" b="-380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384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377759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Conv5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(12, 12, 256)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9000" t="-895238" r="-98000" b="-58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256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65681285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Pool3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(5, 5, 256)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87137506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Flatten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(6400 X 1)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Flatten to 1D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44270884"/>
                      </a:ext>
                    </a:extLst>
                  </a:tr>
                  <a:tr h="271097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4096 units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66847371"/>
                      </a:ext>
                    </a:extLst>
                  </a:tr>
                  <a:tr h="2628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4096 units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1869925"/>
                      </a:ext>
                    </a:extLst>
                  </a:tr>
                  <a:tr h="420198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FC3 (Output)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1000 units for classification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6680488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Rectangle 6"/>
          <p:cNvSpPr/>
          <p:nvPr/>
        </p:nvSpPr>
        <p:spPr>
          <a:xfrm>
            <a:off x="257174" y="4686300"/>
            <a:ext cx="5591175" cy="428625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351706" y="4762588"/>
                <a:ext cx="557284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𝑁𝑜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𝑃𝑎𝑟𝑎𝑚𝑒𝑡𝑒𝑟𝑠</m:t>
                      </m:r>
                      <m:r>
                        <m:rPr>
                          <m:nor/>
                        </m:rPr>
                        <a:rPr lang="en-US"/>
                        <m:t>=(</m:t>
                      </m:r>
                      <m:r>
                        <m:rPr>
                          <m:nor/>
                        </m:rPr>
                        <a:rPr lang="en-IN" i="1" smtClean="0"/>
                        <m:t>6</m:t>
                      </m:r>
                      <m:r>
                        <m:rPr>
                          <m:nor/>
                        </m:rPr>
                        <a:rPr lang="en-IN" b="0" i="1" smtClean="0"/>
                        <m:t>400 * 4096 </m:t>
                      </m:r>
                      <m:r>
                        <m:rPr>
                          <m:nor/>
                        </m:rPr>
                        <a:rPr lang="en-US"/>
                        <m:t>)</m:t>
                      </m:r>
                      <m:r>
                        <m:rPr>
                          <m:nor/>
                        </m:rPr>
                        <a:rPr lang="en-IN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+</m:t>
                      </m:r>
                      <m:r>
                        <m:rPr>
                          <m:nor/>
                        </m:rPr>
                        <a:rPr lang="en-IN" b="0" i="0" smtClean="0"/>
                        <m:t> 4096 = 2,62,14,656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06" y="4762588"/>
                <a:ext cx="5572844" cy="276999"/>
              </a:xfrm>
              <a:prstGeom prst="rect">
                <a:avLst/>
              </a:prstGeom>
              <a:blipFill>
                <a:blip r:embed="rId3"/>
                <a:stretch>
                  <a:fillRect l="-1532" t="-2174" b="-326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473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497A0-D831-4D52-A204-03FD5A224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37132"/>
          </a:xfrm>
        </p:spPr>
        <p:txBody>
          <a:bodyPr>
            <a:normAutofit fontScale="90000"/>
          </a:bodyPr>
          <a:lstStyle/>
          <a:p>
            <a:r>
              <a:rPr lang="en-US" sz="2900" dirty="0" smtClean="0">
                <a:latin typeface="Times New Roman" charset="0"/>
                <a:ea typeface="Times New Roman" charset="0"/>
                <a:cs typeface="Times New Roman" charset="0"/>
              </a:rPr>
              <a:t>Output dimension and number of parameters </a:t>
            </a:r>
            <a:r>
              <a:rPr lang="en-IN" sz="3200" b="1" dirty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IN" sz="32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FC2)</a:t>
            </a:r>
            <a:endParaRPr lang="en-US" sz="29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05B86-CCA6-4C7D-9026-8B936BFE3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2A835-42B0-4300-9971-90BF2248F97D}" type="slidenum">
              <a:rPr lang="en-US" smtClean="0"/>
              <a:t>71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2465016"/>
                  </p:ext>
                </p:extLst>
              </p:nvPr>
            </p:nvGraphicFramePr>
            <p:xfrm>
              <a:off x="276045" y="465661"/>
              <a:ext cx="11473131" cy="3952092"/>
            </p:xfrm>
            <a:graphic>
              <a:graphicData uri="http://schemas.openxmlformats.org/drawingml/2006/table">
                <a:tbl>
                  <a:tblPr/>
                  <a:tblGrid>
                    <a:gridCol w="1661197">
                      <a:extLst>
                        <a:ext uri="{9D8B030D-6E8A-4147-A177-3AD203B41FA5}">
                          <a16:colId xmlns:a16="http://schemas.microsoft.com/office/drawing/2014/main" val="4113227040"/>
                        </a:ext>
                      </a:extLst>
                    </a:gridCol>
                    <a:gridCol w="2339132">
                      <a:extLst>
                        <a:ext uri="{9D8B030D-6E8A-4147-A177-3AD203B41FA5}">
                          <a16:colId xmlns:a16="http://schemas.microsoft.com/office/drawing/2014/main" val="1417277194"/>
                        </a:ext>
                      </a:extLst>
                    </a:gridCol>
                    <a:gridCol w="1449020">
                      <a:extLst>
                        <a:ext uri="{9D8B030D-6E8A-4147-A177-3AD203B41FA5}">
                          <a16:colId xmlns:a16="http://schemas.microsoft.com/office/drawing/2014/main" val="4076726976"/>
                        </a:ext>
                      </a:extLst>
                    </a:gridCol>
                    <a:gridCol w="3042942">
                      <a:extLst>
                        <a:ext uri="{9D8B030D-6E8A-4147-A177-3AD203B41FA5}">
                          <a16:colId xmlns:a16="http://schemas.microsoft.com/office/drawing/2014/main" val="3924006520"/>
                        </a:ext>
                      </a:extLst>
                    </a:gridCol>
                    <a:gridCol w="2980840">
                      <a:extLst>
                        <a:ext uri="{9D8B030D-6E8A-4147-A177-3AD203B41FA5}">
                          <a16:colId xmlns:a16="http://schemas.microsoft.com/office/drawing/2014/main" val="2290732942"/>
                        </a:ext>
                      </a:extLst>
                    </a:gridCol>
                  </a:tblGrid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Layer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Type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Output Shape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Number of Parameters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Explanation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6325840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Input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(224, 224, 3)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Input RGB image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07548608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(11x11)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(54, 54, 96)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0" i="0" u="none" strike="noStrike" kern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libri" panose="020F0502020204030204" pitchFamily="34" charset="0"/>
                                    <a:ea typeface="+mn-ea"/>
                                    <a:cs typeface="+mn-cs"/>
                                  </a:rPr>
                                  <m:t>34,944</m:t>
                                </m:r>
                              </m:oMath>
                            </m:oMathPara>
                          </a14:m>
                          <a:endParaRPr lang="en-IN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96 filters, stride 4, padding 0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94658002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(26, 26, 96)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77680019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(5x5)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(26, 26, 256)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0" i="1" smtClean="0">
                                    <a:latin typeface="Cambria Math" panose="02040503050406030204" pitchFamily="18" charset="0"/>
                                  </a:rPr>
                                  <m:t>6,14,656</m:t>
                                </m:r>
                              </m:oMath>
                            </m:oMathPara>
                          </a14:m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256 filters, stride 1, padding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52116162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(12, 12, 256)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3998969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Conv3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(12, 12, 384)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0" i="1" smtClean="0">
                                    <a:latin typeface="Cambria Math" panose="02040503050406030204" pitchFamily="18" charset="0"/>
                                  </a:rPr>
                                  <m:t>8,85,120</m:t>
                                </m:r>
                              </m:oMath>
                            </m:oMathPara>
                          </a14:m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384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97157612"/>
                      </a:ext>
                    </a:extLst>
                  </a:tr>
                  <a:tr h="464307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Conv4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(12, 12, 384)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0" i="1" smtClean="0">
                                    <a:latin typeface="Cambria Math" panose="02040503050406030204" pitchFamily="18" charset="0"/>
                                  </a:rPr>
                                  <m:t>13,27,488</m:t>
                                </m:r>
                              </m:oMath>
                            </m:oMathPara>
                          </a14:m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384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377759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Conv5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(12, 12, 256)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0" i="1" smtClean="0">
                                    <a:latin typeface="Cambria Math" panose="02040503050406030204" pitchFamily="18" charset="0"/>
                                  </a:rPr>
                                  <m:t>8,84,992</m:t>
                                </m:r>
                              </m:oMath>
                            </m:oMathPara>
                          </a14:m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256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65681285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Pool3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(5, 5, 256)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87137506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Flatten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(6400 X 1)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Flatten to 1D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44270884"/>
                      </a:ext>
                    </a:extLst>
                  </a:tr>
                  <a:tr h="271097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4096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IN" sz="1600" b="0" i="0" kern="1200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2,62,14,656</m:t>
                                </m:r>
                              </m:oMath>
                            </m:oMathPara>
                          </a14:m>
                          <a:endParaRPr lang="en-IN" sz="1600" b="0" i="0" kern="1200" noProof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4096 units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66847371"/>
                      </a:ext>
                    </a:extLst>
                  </a:tr>
                  <a:tr h="2628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4096 units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1869925"/>
                      </a:ext>
                    </a:extLst>
                  </a:tr>
                  <a:tr h="420198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FC3 (Output)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1000 units for classification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6680488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2465016"/>
                  </p:ext>
                </p:extLst>
              </p:nvPr>
            </p:nvGraphicFramePr>
            <p:xfrm>
              <a:off x="276045" y="465661"/>
              <a:ext cx="11473131" cy="3952092"/>
            </p:xfrm>
            <a:graphic>
              <a:graphicData uri="http://schemas.openxmlformats.org/drawingml/2006/table">
                <a:tbl>
                  <a:tblPr/>
                  <a:tblGrid>
                    <a:gridCol w="1661197">
                      <a:extLst>
                        <a:ext uri="{9D8B030D-6E8A-4147-A177-3AD203B41FA5}">
                          <a16:colId xmlns:a16="http://schemas.microsoft.com/office/drawing/2014/main" val="4113227040"/>
                        </a:ext>
                      </a:extLst>
                    </a:gridCol>
                    <a:gridCol w="2339132">
                      <a:extLst>
                        <a:ext uri="{9D8B030D-6E8A-4147-A177-3AD203B41FA5}">
                          <a16:colId xmlns:a16="http://schemas.microsoft.com/office/drawing/2014/main" val="1417277194"/>
                        </a:ext>
                      </a:extLst>
                    </a:gridCol>
                    <a:gridCol w="1449020">
                      <a:extLst>
                        <a:ext uri="{9D8B030D-6E8A-4147-A177-3AD203B41FA5}">
                          <a16:colId xmlns:a16="http://schemas.microsoft.com/office/drawing/2014/main" val="4076726976"/>
                        </a:ext>
                      </a:extLst>
                    </a:gridCol>
                    <a:gridCol w="3042942">
                      <a:extLst>
                        <a:ext uri="{9D8B030D-6E8A-4147-A177-3AD203B41FA5}">
                          <a16:colId xmlns:a16="http://schemas.microsoft.com/office/drawing/2014/main" val="3924006520"/>
                        </a:ext>
                      </a:extLst>
                    </a:gridCol>
                    <a:gridCol w="2980840">
                      <a:extLst>
                        <a:ext uri="{9D8B030D-6E8A-4147-A177-3AD203B41FA5}">
                          <a16:colId xmlns:a16="http://schemas.microsoft.com/office/drawing/2014/main" val="2290732942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Layer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Type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Output Shape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Number of Parameters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Explanation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6325840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Input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(224, 224, 3)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Input RGB image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07548608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(11x11)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(54, 54, 96)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9000" t="-219048" r="-98000" b="-1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96 filters, stride 4, padding 0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94658002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(26, 26, 96)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77680019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(5x5)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(26, 26, 256)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9000" t="-416667" r="-98000" b="-10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256 filters, stride 1, padding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52116162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(12, 12, 256)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3998969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Conv3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(12, 12, 384)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9000" t="-631707" r="-98000" b="-8902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384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97157612"/>
                      </a:ext>
                    </a:extLst>
                  </a:tr>
                  <a:tr h="464307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Conv4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(12, 12, 384)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9000" t="-394737" r="-98000" b="-380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384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377759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Conv5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(12, 12, 256)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9000" t="-895238" r="-98000" b="-58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256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65681285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Pool3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(5, 5, 256)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87137506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Flatten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(6400 X 1)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Flatten to 1D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44270884"/>
                      </a:ext>
                    </a:extLst>
                  </a:tr>
                  <a:tr h="271097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4096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9000" t="-1113333" r="-98000" b="-26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4096 units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66847371"/>
                      </a:ext>
                    </a:extLst>
                  </a:tr>
                  <a:tr h="2628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4096 units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1869925"/>
                      </a:ext>
                    </a:extLst>
                  </a:tr>
                  <a:tr h="420198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FC3 (Output)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1000 units for classification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6680488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Rectangle 6"/>
          <p:cNvSpPr/>
          <p:nvPr/>
        </p:nvSpPr>
        <p:spPr>
          <a:xfrm>
            <a:off x="257174" y="4686300"/>
            <a:ext cx="5591175" cy="428625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351706" y="4762588"/>
                <a:ext cx="557284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𝑁𝑜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𝑃𝑎𝑟𝑎𝑚𝑒𝑡𝑒𝑟𝑠</m:t>
                      </m:r>
                      <m:r>
                        <m:rPr>
                          <m:nor/>
                        </m:rPr>
                        <a:rPr lang="en-US"/>
                        <m:t>=(</m:t>
                      </m:r>
                      <m:r>
                        <m:rPr>
                          <m:nor/>
                        </m:rPr>
                        <a:rPr lang="en-IN" i="1" smtClean="0"/>
                        <m:t>4</m:t>
                      </m:r>
                      <m:r>
                        <m:rPr>
                          <m:nor/>
                        </m:rPr>
                        <a:rPr lang="en-IN" b="0" i="1" smtClean="0"/>
                        <m:t>096 * 4096 </m:t>
                      </m:r>
                      <m:r>
                        <m:rPr>
                          <m:nor/>
                        </m:rPr>
                        <a:rPr lang="en-US"/>
                        <m:t>)</m:t>
                      </m:r>
                      <m:r>
                        <m:rPr>
                          <m:nor/>
                        </m:rPr>
                        <a:rPr lang="en-IN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+</m:t>
                      </m:r>
                      <m:r>
                        <m:rPr>
                          <m:nor/>
                        </m:rPr>
                        <a:rPr lang="en-IN" b="0" i="0" smtClean="0"/>
                        <m:t> 4096 = 1,67,81,312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06" y="4762588"/>
                <a:ext cx="5572844" cy="276999"/>
              </a:xfrm>
              <a:prstGeom prst="rect">
                <a:avLst/>
              </a:prstGeom>
              <a:blipFill>
                <a:blip r:embed="rId3"/>
                <a:stretch>
                  <a:fillRect l="-1532" t="-2174" b="-326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060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497A0-D831-4D52-A204-03FD5A224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37132"/>
          </a:xfrm>
        </p:spPr>
        <p:txBody>
          <a:bodyPr>
            <a:normAutofit fontScale="90000"/>
          </a:bodyPr>
          <a:lstStyle/>
          <a:p>
            <a:r>
              <a:rPr lang="en-US" sz="2900" dirty="0" smtClean="0">
                <a:latin typeface="Times New Roman" charset="0"/>
                <a:ea typeface="Times New Roman" charset="0"/>
                <a:cs typeface="Times New Roman" charset="0"/>
              </a:rPr>
              <a:t>Output dimension and number of parameters </a:t>
            </a:r>
            <a:r>
              <a:rPr lang="en-IN" sz="3200" b="1" dirty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IN" sz="32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FC3)</a:t>
            </a:r>
            <a:endParaRPr lang="en-US" sz="29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05B86-CCA6-4C7D-9026-8B936BFE3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2A835-42B0-4300-9971-90BF2248F97D}" type="slidenum">
              <a:rPr lang="en-US" smtClean="0"/>
              <a:t>72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4205227"/>
                  </p:ext>
                </p:extLst>
              </p:nvPr>
            </p:nvGraphicFramePr>
            <p:xfrm>
              <a:off x="276045" y="465661"/>
              <a:ext cx="11473131" cy="4040762"/>
            </p:xfrm>
            <a:graphic>
              <a:graphicData uri="http://schemas.openxmlformats.org/drawingml/2006/table">
                <a:tbl>
                  <a:tblPr/>
                  <a:tblGrid>
                    <a:gridCol w="1661197">
                      <a:extLst>
                        <a:ext uri="{9D8B030D-6E8A-4147-A177-3AD203B41FA5}">
                          <a16:colId xmlns:a16="http://schemas.microsoft.com/office/drawing/2014/main" val="4113227040"/>
                        </a:ext>
                      </a:extLst>
                    </a:gridCol>
                    <a:gridCol w="2339132">
                      <a:extLst>
                        <a:ext uri="{9D8B030D-6E8A-4147-A177-3AD203B41FA5}">
                          <a16:colId xmlns:a16="http://schemas.microsoft.com/office/drawing/2014/main" val="1417277194"/>
                        </a:ext>
                      </a:extLst>
                    </a:gridCol>
                    <a:gridCol w="1449020">
                      <a:extLst>
                        <a:ext uri="{9D8B030D-6E8A-4147-A177-3AD203B41FA5}">
                          <a16:colId xmlns:a16="http://schemas.microsoft.com/office/drawing/2014/main" val="4076726976"/>
                        </a:ext>
                      </a:extLst>
                    </a:gridCol>
                    <a:gridCol w="3042942">
                      <a:extLst>
                        <a:ext uri="{9D8B030D-6E8A-4147-A177-3AD203B41FA5}">
                          <a16:colId xmlns:a16="http://schemas.microsoft.com/office/drawing/2014/main" val="3924006520"/>
                        </a:ext>
                      </a:extLst>
                    </a:gridCol>
                    <a:gridCol w="2980840">
                      <a:extLst>
                        <a:ext uri="{9D8B030D-6E8A-4147-A177-3AD203B41FA5}">
                          <a16:colId xmlns:a16="http://schemas.microsoft.com/office/drawing/2014/main" val="2290732942"/>
                        </a:ext>
                      </a:extLst>
                    </a:gridCol>
                  </a:tblGrid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Layer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Type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Output Shape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Number of Parameters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Explanation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6325840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Input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(224, 224, 3)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Input RGB image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07548608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(11x11)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(54, 54, 96)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0" i="0" u="none" strike="noStrike" kern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libri" panose="020F0502020204030204" pitchFamily="34" charset="0"/>
                                    <a:ea typeface="+mn-ea"/>
                                    <a:cs typeface="+mn-cs"/>
                                  </a:rPr>
                                  <m:t>34,944</m:t>
                                </m:r>
                              </m:oMath>
                            </m:oMathPara>
                          </a14:m>
                          <a:endParaRPr lang="en-IN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96 filters, stride 4, padding 0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94658002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(26, 26, 96)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77680019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(5x5)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(26, 26, 256)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0" i="1" smtClean="0">
                                    <a:latin typeface="Cambria Math" panose="02040503050406030204" pitchFamily="18" charset="0"/>
                                  </a:rPr>
                                  <m:t>6,14,656</m:t>
                                </m:r>
                              </m:oMath>
                            </m:oMathPara>
                          </a14:m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256 filters, stride 1, padding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52116162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(12, 12, 256)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3998969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Conv3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(12, 12, 384)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0" i="1" smtClean="0">
                                    <a:latin typeface="Cambria Math" panose="02040503050406030204" pitchFamily="18" charset="0"/>
                                  </a:rPr>
                                  <m:t>8,85,120</m:t>
                                </m:r>
                              </m:oMath>
                            </m:oMathPara>
                          </a14:m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384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97157612"/>
                      </a:ext>
                    </a:extLst>
                  </a:tr>
                  <a:tr h="464307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Conv4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(12, 12, 384)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0" i="1" smtClean="0">
                                    <a:latin typeface="Cambria Math" panose="02040503050406030204" pitchFamily="18" charset="0"/>
                                  </a:rPr>
                                  <m:t>13,27,488</m:t>
                                </m:r>
                              </m:oMath>
                            </m:oMathPara>
                          </a14:m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384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377759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Conv5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(12, 12, 256)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0" i="1" smtClean="0">
                                    <a:latin typeface="Cambria Math" panose="02040503050406030204" pitchFamily="18" charset="0"/>
                                  </a:rPr>
                                  <m:t>8,84,992</m:t>
                                </m:r>
                              </m:oMath>
                            </m:oMathPara>
                          </a14:m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256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65681285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Pool3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(5, 5, 256)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87137506"/>
                      </a:ext>
                    </a:extLst>
                  </a:tr>
                  <a:tr h="24463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Flatten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(6400 X 1)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Flatten to 1D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44270884"/>
                      </a:ext>
                    </a:extLst>
                  </a:tr>
                  <a:tr h="271097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4096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IN" sz="1600" b="0" i="0" kern="1200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2,62,14,656</m:t>
                                </m:r>
                              </m:oMath>
                            </m:oMathPara>
                          </a14:m>
                          <a:endParaRPr lang="en-IN" sz="1600" b="0" i="0" kern="1200" noProof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4096 units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66847371"/>
                      </a:ext>
                    </a:extLst>
                  </a:tr>
                  <a:tr h="35151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4096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IN" sz="1600" b="0" i="0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1,67,81,312</m:t>
                                </m:r>
                              </m:oMath>
                            </m:oMathPara>
                          </a14:m>
                          <a:endParaRPr lang="en-IN" sz="1600" b="0" i="0" kern="12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4096 units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1869925"/>
                      </a:ext>
                    </a:extLst>
                  </a:tr>
                  <a:tr h="420198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FC3 (Output)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1000 units for classification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6680488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4205227"/>
                  </p:ext>
                </p:extLst>
              </p:nvPr>
            </p:nvGraphicFramePr>
            <p:xfrm>
              <a:off x="276045" y="465661"/>
              <a:ext cx="11473131" cy="4040762"/>
            </p:xfrm>
            <a:graphic>
              <a:graphicData uri="http://schemas.openxmlformats.org/drawingml/2006/table">
                <a:tbl>
                  <a:tblPr/>
                  <a:tblGrid>
                    <a:gridCol w="1661197">
                      <a:extLst>
                        <a:ext uri="{9D8B030D-6E8A-4147-A177-3AD203B41FA5}">
                          <a16:colId xmlns:a16="http://schemas.microsoft.com/office/drawing/2014/main" val="4113227040"/>
                        </a:ext>
                      </a:extLst>
                    </a:gridCol>
                    <a:gridCol w="2339132">
                      <a:extLst>
                        <a:ext uri="{9D8B030D-6E8A-4147-A177-3AD203B41FA5}">
                          <a16:colId xmlns:a16="http://schemas.microsoft.com/office/drawing/2014/main" val="1417277194"/>
                        </a:ext>
                      </a:extLst>
                    </a:gridCol>
                    <a:gridCol w="1449020">
                      <a:extLst>
                        <a:ext uri="{9D8B030D-6E8A-4147-A177-3AD203B41FA5}">
                          <a16:colId xmlns:a16="http://schemas.microsoft.com/office/drawing/2014/main" val="4076726976"/>
                        </a:ext>
                      </a:extLst>
                    </a:gridCol>
                    <a:gridCol w="3042942">
                      <a:extLst>
                        <a:ext uri="{9D8B030D-6E8A-4147-A177-3AD203B41FA5}">
                          <a16:colId xmlns:a16="http://schemas.microsoft.com/office/drawing/2014/main" val="3924006520"/>
                        </a:ext>
                      </a:extLst>
                    </a:gridCol>
                    <a:gridCol w="2980840">
                      <a:extLst>
                        <a:ext uri="{9D8B030D-6E8A-4147-A177-3AD203B41FA5}">
                          <a16:colId xmlns:a16="http://schemas.microsoft.com/office/drawing/2014/main" val="2290732942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Layer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Type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Output Shape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Number of Parameters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Explanation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6325840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Input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(224, 224, 3)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Input RGB image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07548608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(11x11)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(54, 54, 96)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9000" t="-219048" r="-98000" b="-12976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96 filters, stride 4, padding 0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94658002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(26, 26, 96)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77680019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(5x5)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(26, 26, 256)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9000" t="-429268" r="-98000" b="-11268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256 filters, stride 1, padding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52116162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(12, 12, 256)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3998969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Conv3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(12, 12, 384)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9000" t="-631707" r="-98000" b="-924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384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97157612"/>
                      </a:ext>
                    </a:extLst>
                  </a:tr>
                  <a:tr h="464307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Conv4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(12, 12, 384)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9000" t="-389610" r="-98000" b="-392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384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377759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Conv5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Convolution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(12, 12, 256)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9000" t="-919512" r="-98000" b="-6365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256 filters, stride 1, padding 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65681285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Pool3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Max Pooling (3x3)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(5, 5, 256)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3x3 pool, stride 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87137506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Flatten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(6400 X 1)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Flatten to 1D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44270884"/>
                      </a:ext>
                    </a:extLst>
                  </a:tr>
                  <a:tr h="271097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FC1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4096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9000" t="-1140909" r="-98000" b="-30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4096 units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66847371"/>
                      </a:ext>
                    </a:extLst>
                  </a:tr>
                  <a:tr h="35151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4096</a:t>
                          </a:r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9000" t="-941379" r="-98000" b="-129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4096 units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1869925"/>
                      </a:ext>
                    </a:extLst>
                  </a:tr>
                  <a:tr h="420198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FC3 (Output)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Fully Connected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IN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IN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1000 units for classification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6680488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Rectangle 6"/>
          <p:cNvSpPr/>
          <p:nvPr/>
        </p:nvSpPr>
        <p:spPr>
          <a:xfrm>
            <a:off x="257174" y="4686300"/>
            <a:ext cx="5591175" cy="428625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351706" y="4762588"/>
                <a:ext cx="557284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𝑁𝑜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𝑃𝑎𝑟𝑎𝑚𝑒𝑡𝑒𝑟𝑠</m:t>
                      </m:r>
                      <m:r>
                        <m:rPr>
                          <m:nor/>
                        </m:rPr>
                        <a:rPr lang="en-US"/>
                        <m:t>=(</m:t>
                      </m:r>
                      <m:r>
                        <m:rPr>
                          <m:nor/>
                        </m:rPr>
                        <a:rPr lang="en-IN" i="1" smtClean="0"/>
                        <m:t>4</m:t>
                      </m:r>
                      <m:r>
                        <m:rPr>
                          <m:nor/>
                        </m:rPr>
                        <a:rPr lang="en-IN" b="0" i="1" smtClean="0"/>
                        <m:t>096 * 1000 </m:t>
                      </m:r>
                      <m:r>
                        <m:rPr>
                          <m:nor/>
                        </m:rPr>
                        <a:rPr lang="en-US"/>
                        <m:t>)</m:t>
                      </m:r>
                      <m:r>
                        <m:rPr>
                          <m:nor/>
                        </m:rPr>
                        <a:rPr lang="en-IN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+</m:t>
                      </m:r>
                      <m:r>
                        <m:rPr>
                          <m:nor/>
                        </m:rPr>
                        <a:rPr lang="en-IN" b="0" i="0" smtClean="0"/>
                        <m:t> 1000 = 40,97,000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06" y="4762588"/>
                <a:ext cx="5572844" cy="276999"/>
              </a:xfrm>
              <a:prstGeom prst="rect">
                <a:avLst/>
              </a:prstGeom>
              <a:blipFill>
                <a:blip r:embed="rId3"/>
                <a:stretch>
                  <a:fillRect l="-1532" t="-2174" b="-326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877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497A0-D831-4D52-A204-03FD5A224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37132"/>
          </a:xfrm>
        </p:spPr>
        <p:txBody>
          <a:bodyPr>
            <a:normAutofit fontScale="90000"/>
          </a:bodyPr>
          <a:lstStyle/>
          <a:p>
            <a:r>
              <a:rPr lang="en-US" sz="2900" dirty="0" smtClean="0">
                <a:latin typeface="Times New Roman" charset="0"/>
                <a:ea typeface="Times New Roman" charset="0"/>
                <a:cs typeface="Times New Roman" charset="0"/>
              </a:rPr>
              <a:t>Output dimension and number of parameters</a:t>
            </a:r>
            <a:endParaRPr lang="en-US" sz="29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05B86-CCA6-4C7D-9026-8B936BFE3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2A835-42B0-4300-9971-90BF2248F97D}" type="slidenum">
              <a:rPr lang="en-US" smtClean="0"/>
              <a:t>73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046260"/>
              </p:ext>
            </p:extLst>
          </p:nvPr>
        </p:nvGraphicFramePr>
        <p:xfrm>
          <a:off x="276045" y="612481"/>
          <a:ext cx="11473131" cy="5857331"/>
        </p:xfrm>
        <a:graphic>
          <a:graphicData uri="http://schemas.openxmlformats.org/drawingml/2006/table">
            <a:tbl>
              <a:tblPr/>
              <a:tblGrid>
                <a:gridCol w="1661197">
                  <a:extLst>
                    <a:ext uri="{9D8B030D-6E8A-4147-A177-3AD203B41FA5}">
                      <a16:colId xmlns:a16="http://schemas.microsoft.com/office/drawing/2014/main" val="4113227040"/>
                    </a:ext>
                  </a:extLst>
                </a:gridCol>
                <a:gridCol w="2339132">
                  <a:extLst>
                    <a:ext uri="{9D8B030D-6E8A-4147-A177-3AD203B41FA5}">
                      <a16:colId xmlns:a16="http://schemas.microsoft.com/office/drawing/2014/main" val="1417277194"/>
                    </a:ext>
                  </a:extLst>
                </a:gridCol>
                <a:gridCol w="1449020">
                  <a:extLst>
                    <a:ext uri="{9D8B030D-6E8A-4147-A177-3AD203B41FA5}">
                      <a16:colId xmlns:a16="http://schemas.microsoft.com/office/drawing/2014/main" val="4076726976"/>
                    </a:ext>
                  </a:extLst>
                </a:gridCol>
                <a:gridCol w="3042942">
                  <a:extLst>
                    <a:ext uri="{9D8B030D-6E8A-4147-A177-3AD203B41FA5}">
                      <a16:colId xmlns:a16="http://schemas.microsoft.com/office/drawing/2014/main" val="3924006520"/>
                    </a:ext>
                  </a:extLst>
                </a:gridCol>
                <a:gridCol w="2980840">
                  <a:extLst>
                    <a:ext uri="{9D8B030D-6E8A-4147-A177-3AD203B41FA5}">
                      <a16:colId xmlns:a16="http://schemas.microsoft.com/office/drawing/2014/main" val="2290732942"/>
                    </a:ext>
                  </a:extLst>
                </a:gridCol>
              </a:tblGrid>
              <a:tr h="36358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Layer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Output Shape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Parameters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Explanation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325840"/>
                  </a:ext>
                </a:extLst>
              </a:tr>
              <a:tr h="36358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Input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(224, 224, 3)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Input RGB image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7548608"/>
                  </a:ext>
                </a:extLst>
              </a:tr>
              <a:tr h="36358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Convolution (11x11)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(54, 54, 96)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(11*11*3*96) + 96 = 34,944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 filters, stride 4, padding 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4658002"/>
                  </a:ext>
                </a:extLst>
              </a:tr>
              <a:tr h="36358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Pool1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Pooling (3x3)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(26, 26, 96)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3x3 pool, stride 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7680019"/>
                  </a:ext>
                </a:extLst>
              </a:tr>
              <a:tr h="36358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Convolution (5x5)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(26, 26, 256)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(5*5*96*256) + 256 = 614,656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 filters, stride 1, padding 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2116162"/>
                  </a:ext>
                </a:extLst>
              </a:tr>
              <a:tr h="36358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Pool2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Pooling (3x3)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(12, 12, 256)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3x3 pool, stride 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3998969"/>
                  </a:ext>
                </a:extLst>
              </a:tr>
              <a:tr h="36358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Convolution (3x3)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(12, 12, 384)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(3*3*256*384) + 384 = 885,120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384 filters, stride 1, padding 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7157612"/>
                  </a:ext>
                </a:extLst>
              </a:tr>
              <a:tr h="72717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Convolution (3x3)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(12, 12, 384)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(3*3*384*384) + 384 = 1,327,488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384 filters, stride 1, padding 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5377759"/>
                  </a:ext>
                </a:extLst>
              </a:tr>
              <a:tr h="36358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Convolution (3x3)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(12, 12, 256)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(3*3*384*256) + 256 = 884,992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 filters, stride 1, padding 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5681285"/>
                  </a:ext>
                </a:extLst>
              </a:tr>
              <a:tr h="36358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Pool3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Pooling (3x3)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(5, 5, 256)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3x3 pool, stride 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7137506"/>
                  </a:ext>
                </a:extLst>
              </a:tr>
              <a:tr h="36358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Flatten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Flatten to 1D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4270884"/>
                  </a:ext>
                </a:extLst>
              </a:tr>
              <a:tr h="424578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FC1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Fully Connected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(6400*4096) + 4096 = 26,214,656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4096 units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6847371"/>
                  </a:ext>
                </a:extLst>
              </a:tr>
              <a:tr h="41164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FC2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Fully Connected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(4096*4096) + 4096 = 16,781,312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4096 units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1869925"/>
                  </a:ext>
                </a:extLst>
              </a:tr>
              <a:tr h="65808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FC3 (Output)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Fully Connected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(4096*1000) + 1000 = 4,097,000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 units for classification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804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31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13959" y="1475232"/>
            <a:ext cx="2353056" cy="26410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31258" y="3217095"/>
            <a:ext cx="5484191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pc="25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Backpropogation</a:t>
            </a:r>
            <a:r>
              <a:rPr lang="en-IN" spc="25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CNN</a:t>
            </a:r>
            <a:endParaRPr spc="35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43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05B86-CCA6-4C7D-9026-8B936BFE3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2A835-42B0-4300-9971-90BF2248F97D}" type="slidenum">
              <a:rPr lang="en-US" smtClean="0">
                <a:solidFill>
                  <a:schemeClr val="tx1"/>
                </a:solidFill>
              </a:rPr>
              <a:t>75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B1C3B2-67FC-489B-B810-70F636A298BD}"/>
              </a:ext>
            </a:extLst>
          </p:cNvPr>
          <p:cNvSpPr/>
          <p:nvPr/>
        </p:nvSpPr>
        <p:spPr>
          <a:xfrm>
            <a:off x="6795247" y="251014"/>
            <a:ext cx="2205318" cy="302110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2DECFC-4C10-4816-96AF-6E0136FE90F2}"/>
              </a:ext>
            </a:extLst>
          </p:cNvPr>
          <p:cNvSpPr/>
          <p:nvPr/>
        </p:nvSpPr>
        <p:spPr>
          <a:xfrm>
            <a:off x="546847" y="322729"/>
            <a:ext cx="1676400" cy="9681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Image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7DB827-40F3-4183-935B-721C885CB413}"/>
              </a:ext>
            </a:extLst>
          </p:cNvPr>
          <p:cNvSpPr/>
          <p:nvPr/>
        </p:nvSpPr>
        <p:spPr>
          <a:xfrm>
            <a:off x="2492188" y="322730"/>
            <a:ext cx="887506" cy="5020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Kernel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6E8ECC-710F-4AB6-8BF7-0A3C142ADCE3}"/>
              </a:ext>
            </a:extLst>
          </p:cNvPr>
          <p:cNvSpPr/>
          <p:nvPr/>
        </p:nvSpPr>
        <p:spPr>
          <a:xfrm>
            <a:off x="3684494" y="322729"/>
            <a:ext cx="1676400" cy="9681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 Map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5F2045-404C-4828-8463-28EED9736E9B}"/>
              </a:ext>
            </a:extLst>
          </p:cNvPr>
          <p:cNvSpPr/>
          <p:nvPr/>
        </p:nvSpPr>
        <p:spPr>
          <a:xfrm>
            <a:off x="5665694" y="322730"/>
            <a:ext cx="887506" cy="5020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Kernel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BCB43F-4B7E-4657-BE37-4A802C1CB95F}"/>
              </a:ext>
            </a:extLst>
          </p:cNvPr>
          <p:cNvSpPr/>
          <p:nvPr/>
        </p:nvSpPr>
        <p:spPr>
          <a:xfrm>
            <a:off x="6858000" y="322729"/>
            <a:ext cx="1201271" cy="8157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 Map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D5D6FD-6149-40DD-879F-3FF724B3B869}"/>
              </a:ext>
            </a:extLst>
          </p:cNvPr>
          <p:cNvSpPr/>
          <p:nvPr/>
        </p:nvSpPr>
        <p:spPr>
          <a:xfrm>
            <a:off x="8292354" y="322727"/>
            <a:ext cx="555812" cy="28687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 Map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BB4E145-60FC-4A39-8FDA-6930EBF31643}"/>
              </a:ext>
            </a:extLst>
          </p:cNvPr>
          <p:cNvSpPr/>
          <p:nvPr/>
        </p:nvSpPr>
        <p:spPr>
          <a:xfrm>
            <a:off x="9386047" y="322728"/>
            <a:ext cx="546847" cy="63649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946E34D-6D17-429E-A1B7-37D61AA4306D}"/>
              </a:ext>
            </a:extLst>
          </p:cNvPr>
          <p:cNvSpPr/>
          <p:nvPr/>
        </p:nvSpPr>
        <p:spPr>
          <a:xfrm>
            <a:off x="9417423" y="1093692"/>
            <a:ext cx="546847" cy="63649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AE18967-FAC4-4DEE-A72F-7524F2F5208F}"/>
              </a:ext>
            </a:extLst>
          </p:cNvPr>
          <p:cNvSpPr/>
          <p:nvPr/>
        </p:nvSpPr>
        <p:spPr>
          <a:xfrm>
            <a:off x="9448800" y="1864656"/>
            <a:ext cx="546847" cy="63649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B97E8A3-8027-4C43-B81B-E55EBF475EC1}"/>
              </a:ext>
            </a:extLst>
          </p:cNvPr>
          <p:cNvSpPr/>
          <p:nvPr/>
        </p:nvSpPr>
        <p:spPr>
          <a:xfrm>
            <a:off x="9498105" y="2635620"/>
            <a:ext cx="546847" cy="63649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B32BF3F-9FF7-4CAA-BC4A-E7663E4079D7}"/>
              </a:ext>
            </a:extLst>
          </p:cNvPr>
          <p:cNvSpPr/>
          <p:nvPr/>
        </p:nvSpPr>
        <p:spPr>
          <a:xfrm>
            <a:off x="10757647" y="1730187"/>
            <a:ext cx="546847" cy="63649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43BF605-420B-48CD-9294-AA866167DDE6}"/>
              </a:ext>
            </a:extLst>
          </p:cNvPr>
          <p:cNvSpPr/>
          <p:nvPr/>
        </p:nvSpPr>
        <p:spPr>
          <a:xfrm>
            <a:off x="10771093" y="820269"/>
            <a:ext cx="546847" cy="63649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FB2108E-C542-45A0-B0BA-BC2C0987F651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11317940" y="1138517"/>
            <a:ext cx="623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D0F503F-3324-4160-8A24-9AB37FE04107}"/>
              </a:ext>
            </a:extLst>
          </p:cNvPr>
          <p:cNvCxnSpPr>
            <a:cxnSpLocks/>
          </p:cNvCxnSpPr>
          <p:nvPr/>
        </p:nvCxnSpPr>
        <p:spPr>
          <a:xfrm>
            <a:off x="11304494" y="2034988"/>
            <a:ext cx="623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8B9968-2C73-4E56-905A-72D91C69AD40}"/>
              </a:ext>
            </a:extLst>
          </p:cNvPr>
          <p:cNvCxnSpPr>
            <a:cxnSpLocks/>
            <a:stCxn id="14" idx="6"/>
            <a:endCxn id="19" idx="2"/>
          </p:cNvCxnSpPr>
          <p:nvPr/>
        </p:nvCxnSpPr>
        <p:spPr>
          <a:xfrm>
            <a:off x="9932894" y="640976"/>
            <a:ext cx="838199" cy="497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ED089DD-C779-4F5E-8F94-8822344330A0}"/>
              </a:ext>
            </a:extLst>
          </p:cNvPr>
          <p:cNvCxnSpPr>
            <a:cxnSpLocks/>
            <a:stCxn id="15" idx="6"/>
            <a:endCxn id="19" idx="2"/>
          </p:cNvCxnSpPr>
          <p:nvPr/>
        </p:nvCxnSpPr>
        <p:spPr>
          <a:xfrm flipV="1">
            <a:off x="9964270" y="1138517"/>
            <a:ext cx="806823" cy="273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8ABF39E-A136-413E-920B-CAC667DA9128}"/>
              </a:ext>
            </a:extLst>
          </p:cNvPr>
          <p:cNvCxnSpPr>
            <a:cxnSpLocks/>
            <a:stCxn id="16" idx="6"/>
            <a:endCxn id="19" idx="2"/>
          </p:cNvCxnSpPr>
          <p:nvPr/>
        </p:nvCxnSpPr>
        <p:spPr>
          <a:xfrm flipV="1">
            <a:off x="9995647" y="1138517"/>
            <a:ext cx="775446" cy="1044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7175F96-F536-4FFD-854F-718F76243B7C}"/>
              </a:ext>
            </a:extLst>
          </p:cNvPr>
          <p:cNvCxnSpPr>
            <a:cxnSpLocks/>
            <a:stCxn id="17" idx="6"/>
            <a:endCxn id="19" idx="2"/>
          </p:cNvCxnSpPr>
          <p:nvPr/>
        </p:nvCxnSpPr>
        <p:spPr>
          <a:xfrm flipV="1">
            <a:off x="10044952" y="1138517"/>
            <a:ext cx="726141" cy="1815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F63AFD5-8100-4779-A702-D23952CDE8E6}"/>
              </a:ext>
            </a:extLst>
          </p:cNvPr>
          <p:cNvCxnSpPr>
            <a:cxnSpLocks/>
          </p:cNvCxnSpPr>
          <p:nvPr/>
        </p:nvCxnSpPr>
        <p:spPr>
          <a:xfrm flipV="1">
            <a:off x="2411506" y="1129552"/>
            <a:ext cx="1120588" cy="8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054FBF8-FD94-45E9-A48A-E815BA0496B5}"/>
              </a:ext>
            </a:extLst>
          </p:cNvPr>
          <p:cNvCxnSpPr>
            <a:cxnSpLocks/>
          </p:cNvCxnSpPr>
          <p:nvPr/>
        </p:nvCxnSpPr>
        <p:spPr>
          <a:xfrm flipV="1">
            <a:off x="5513294" y="1138516"/>
            <a:ext cx="1120588" cy="8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7F144FE-4E98-4563-B272-193BC745B18E}"/>
              </a:ext>
            </a:extLst>
          </p:cNvPr>
          <p:cNvSpPr txBox="1"/>
          <p:nvPr/>
        </p:nvSpPr>
        <p:spPr>
          <a:xfrm>
            <a:off x="1062683" y="1454059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X 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65D86D-B6C8-468D-AE01-803E98844D88}"/>
              </a:ext>
            </a:extLst>
          </p:cNvPr>
          <p:cNvSpPr txBox="1"/>
          <p:nvPr/>
        </p:nvSpPr>
        <p:spPr>
          <a:xfrm>
            <a:off x="4200330" y="1411939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X 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C9E672-BB57-4705-9997-3697C0F75371}"/>
              </a:ext>
            </a:extLst>
          </p:cNvPr>
          <p:cNvSpPr txBox="1"/>
          <p:nvPr/>
        </p:nvSpPr>
        <p:spPr>
          <a:xfrm>
            <a:off x="2573601" y="847163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X 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C0F75B-8F20-42AB-8E8C-6330DAB9CD9B}"/>
              </a:ext>
            </a:extLst>
          </p:cNvPr>
          <p:cNvSpPr txBox="1"/>
          <p:nvPr/>
        </p:nvSpPr>
        <p:spPr>
          <a:xfrm>
            <a:off x="5773636" y="769184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X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2506C7-D09C-4743-9EFD-01F899D8500F}"/>
              </a:ext>
            </a:extLst>
          </p:cNvPr>
          <p:cNvSpPr txBox="1"/>
          <p:nvPr/>
        </p:nvSpPr>
        <p:spPr>
          <a:xfrm>
            <a:off x="7100779" y="1147481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X 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6211B29-124F-4BDE-A239-084AAA9E2E77}"/>
              </a:ext>
            </a:extLst>
          </p:cNvPr>
          <p:cNvSpPr txBox="1"/>
          <p:nvPr/>
        </p:nvSpPr>
        <p:spPr>
          <a:xfrm>
            <a:off x="8181025" y="-46605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X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C1483B-64E8-46E2-9AD7-E579190C64D6}"/>
              </a:ext>
            </a:extLst>
          </p:cNvPr>
          <p:cNvSpPr txBox="1"/>
          <p:nvPr/>
        </p:nvSpPr>
        <p:spPr>
          <a:xfrm>
            <a:off x="9386047" y="3585886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Sigmoid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E75F39-A9BA-4A57-A31C-95287347FA91}"/>
              </a:ext>
            </a:extLst>
          </p:cNvPr>
          <p:cNvSpPr txBox="1"/>
          <p:nvPr/>
        </p:nvSpPr>
        <p:spPr>
          <a:xfrm>
            <a:off x="10577881" y="3585886"/>
            <a:ext cx="14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Cross Entropy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E8B9968-2C73-4E56-905A-72D91C69AD40}"/>
              </a:ext>
            </a:extLst>
          </p:cNvPr>
          <p:cNvCxnSpPr>
            <a:cxnSpLocks/>
            <a:stCxn id="14" idx="6"/>
            <a:endCxn id="18" idx="2"/>
          </p:cNvCxnSpPr>
          <p:nvPr/>
        </p:nvCxnSpPr>
        <p:spPr>
          <a:xfrm>
            <a:off x="9932894" y="640976"/>
            <a:ext cx="824753" cy="1407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E8B9968-2C73-4E56-905A-72D91C69AD40}"/>
              </a:ext>
            </a:extLst>
          </p:cNvPr>
          <p:cNvCxnSpPr>
            <a:cxnSpLocks/>
            <a:stCxn id="15" idx="6"/>
            <a:endCxn id="18" idx="2"/>
          </p:cNvCxnSpPr>
          <p:nvPr/>
        </p:nvCxnSpPr>
        <p:spPr>
          <a:xfrm>
            <a:off x="9964270" y="1411940"/>
            <a:ext cx="793377" cy="636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E8B9968-2C73-4E56-905A-72D91C69AD40}"/>
              </a:ext>
            </a:extLst>
          </p:cNvPr>
          <p:cNvCxnSpPr>
            <a:cxnSpLocks/>
            <a:stCxn id="16" idx="6"/>
            <a:endCxn id="18" idx="2"/>
          </p:cNvCxnSpPr>
          <p:nvPr/>
        </p:nvCxnSpPr>
        <p:spPr>
          <a:xfrm flipV="1">
            <a:off x="9995647" y="2048435"/>
            <a:ext cx="762000" cy="134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E8B9968-2C73-4E56-905A-72D91C69AD40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 flipV="1">
            <a:off x="10044952" y="2048435"/>
            <a:ext cx="712695" cy="905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5" name="Picture 1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62" y="1986533"/>
            <a:ext cx="5452285" cy="47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65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13959" y="1475232"/>
            <a:ext cx="2353056" cy="26410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31259" y="3214084"/>
            <a:ext cx="3535756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pc="25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Thank You</a:t>
            </a:r>
            <a:endParaRPr spc="35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36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標題 1">
            <a:extLst>
              <a:ext uri="{FF2B5EF4-FFF2-40B4-BE49-F238E27FC236}">
                <a16:creationId xmlns:a16="http://schemas.microsoft.com/office/drawing/2014/main" id="{3769335B-DADD-4E06-949B-AC4AAA1FE7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886700" cy="738664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Can we do with less information?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459" name="內容版面配置區 2">
            <a:extLst>
              <a:ext uri="{FF2B5EF4-FFF2-40B4-BE49-F238E27FC236}">
                <a16:creationId xmlns:a16="http://schemas.microsoft.com/office/drawing/2014/main" id="{B2445F8C-3D01-4CFC-8527-9DB82C1291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59429" y="1422400"/>
            <a:ext cx="8079921" cy="1265000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800" dirty="0">
                <a:ea typeface="ＭＳ Ｐゴシック" panose="020B0600070205080204" pitchFamily="34" charset="-128"/>
              </a:rPr>
              <a:t>How much information we can throw away and still recognize the object?</a:t>
            </a:r>
            <a:endParaRPr lang="zh-TW" altLang="en-US" sz="2800" dirty="0">
              <a:ea typeface="ＭＳ Ｐゴシック" panose="020B0600070205080204" pitchFamily="34" charset="-128"/>
            </a:endParaRPr>
          </a:p>
        </p:txBody>
      </p:sp>
      <p:pic>
        <p:nvPicPr>
          <p:cNvPr id="6" name="Picture 2" descr="http://insider.si.edu/wordpress/wp-content/uploads/2016/04/Mountain_Bluebird.jpg">
            <a:extLst>
              <a:ext uri="{FF2B5EF4-FFF2-40B4-BE49-F238E27FC236}">
                <a16:creationId xmlns:a16="http://schemas.microsoft.com/office/drawing/2014/main" id="{5CA8B7DE-4F3A-4F9B-BD6B-B580335DE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675" y="2924174"/>
            <a:ext cx="4602612" cy="3119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字方塊 6">
            <a:extLst>
              <a:ext uri="{FF2B5EF4-FFF2-40B4-BE49-F238E27FC236}">
                <a16:creationId xmlns:a16="http://schemas.microsoft.com/office/drawing/2014/main" id="{E93112F1-1281-4D61-A78C-55E1A758AA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6392" y="2436050"/>
            <a:ext cx="14954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1" name="文字方塊 8">
            <a:extLst>
              <a:ext uri="{FF2B5EF4-FFF2-40B4-BE49-F238E27FC236}">
                <a16:creationId xmlns:a16="http://schemas.microsoft.com/office/drawing/2014/main" id="{3CAD56F6-5634-44C3-86B0-D33E6E3A36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000" y="2900364"/>
            <a:ext cx="14938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350315-167C-45D1-8E4A-941B294F4FDA}"/>
              </a:ext>
            </a:extLst>
          </p:cNvPr>
          <p:cNvSpPr txBox="1"/>
          <p:nvPr/>
        </p:nvSpPr>
        <p:spPr>
          <a:xfrm>
            <a:off x="7301948" y="2924175"/>
            <a:ext cx="16167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50%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75%</a:t>
            </a:r>
          </a:p>
        </p:txBody>
      </p:sp>
    </p:spTree>
    <p:extLst>
      <p:ext uri="{BB962C8B-B14F-4D97-AF65-F5344CB8AC3E}">
        <p14:creationId xmlns:p14="http://schemas.microsoft.com/office/powerpoint/2010/main" val="417349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內容版面配置區 2">
            <a:extLst>
              <a:ext uri="{FF2B5EF4-FFF2-40B4-BE49-F238E27FC236}">
                <a16:creationId xmlns:a16="http://schemas.microsoft.com/office/drawing/2014/main" id="{B2445F8C-3D01-4CFC-8527-9DB82C1291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7872" y="881936"/>
            <a:ext cx="8007350" cy="738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b="1" dirty="0">
                <a:ea typeface="ＭＳ Ｐゴシック" panose="020B0600070205080204" pitchFamily="34" charset="-128"/>
              </a:rPr>
              <a:t>Subsampling pixels will not change the object</a:t>
            </a:r>
            <a:endParaRPr lang="zh-TW" altLang="en-US" sz="2800" b="1" dirty="0">
              <a:ea typeface="ＭＳ Ｐゴシック" panose="020B0600070205080204" pitchFamily="34" charset="-128"/>
            </a:endParaRPr>
          </a:p>
        </p:txBody>
      </p:sp>
      <p:pic>
        <p:nvPicPr>
          <p:cNvPr id="6" name="Picture 2" descr="http://insider.si.edu/wordpress/wp-content/uploads/2016/04/Mountain_Bluebird.jpg">
            <a:extLst>
              <a:ext uri="{FF2B5EF4-FFF2-40B4-BE49-F238E27FC236}">
                <a16:creationId xmlns:a16="http://schemas.microsoft.com/office/drawing/2014/main" id="{5CA8B7DE-4F3A-4F9B-BD6B-B580335DE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354" y="2136536"/>
            <a:ext cx="3335338" cy="226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://insider.si.edu/wordpress/wp-content/uploads/2016/04/Mountain_Bluebird.jpg">
            <a:extLst>
              <a:ext uri="{FF2B5EF4-FFF2-40B4-BE49-F238E27FC236}">
                <a16:creationId xmlns:a16="http://schemas.microsoft.com/office/drawing/2014/main" id="{BE64329E-E326-46A3-A341-D5BD01E22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917" y="2646125"/>
            <a:ext cx="1757362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向右箭號 3">
            <a:extLst>
              <a:ext uri="{FF2B5EF4-FFF2-40B4-BE49-F238E27FC236}">
                <a16:creationId xmlns:a16="http://schemas.microsoft.com/office/drawing/2014/main" id="{CF7CE46B-798A-4819-97BF-2DA69BF2EC92}"/>
              </a:ext>
            </a:extLst>
          </p:cNvPr>
          <p:cNvSpPr/>
          <p:nvPr/>
        </p:nvSpPr>
        <p:spPr>
          <a:xfrm>
            <a:off x="5490054" y="2839800"/>
            <a:ext cx="1860550" cy="8032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文字方塊 5">
            <a:extLst>
              <a:ext uri="{FF2B5EF4-FFF2-40B4-BE49-F238E27FC236}">
                <a16:creationId xmlns:a16="http://schemas.microsoft.com/office/drawing/2014/main" id="{06E73354-36B5-4712-B441-EAF95BFDDD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3692" y="3636724"/>
            <a:ext cx="20764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Subsampling</a:t>
            </a: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" name="文字方塊 6">
            <a:extLst>
              <a:ext uri="{FF2B5EF4-FFF2-40B4-BE49-F238E27FC236}">
                <a16:creationId xmlns:a16="http://schemas.microsoft.com/office/drawing/2014/main" id="{E93112F1-1281-4D61-A78C-55E1A758AA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9105" y="1620600"/>
            <a:ext cx="14954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bird</a:t>
            </a:r>
            <a:endParaRPr kumimoji="0" lang="zh-TW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1" name="文字方塊 8">
            <a:extLst>
              <a:ext uri="{FF2B5EF4-FFF2-40B4-BE49-F238E27FC236}">
                <a16:creationId xmlns:a16="http://schemas.microsoft.com/office/drawing/2014/main" id="{3CAD56F6-5634-44C3-86B0-D33E6E3A36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679" y="2112725"/>
            <a:ext cx="14938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bird</a:t>
            </a:r>
            <a:endParaRPr kumimoji="0" lang="zh-TW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文字方塊 7">
            <a:extLst>
              <a:ext uri="{FF2B5EF4-FFF2-40B4-BE49-F238E27FC236}">
                <a16:creationId xmlns:a16="http://schemas.microsoft.com/office/drawing/2014/main" id="{BFA5B6F8-F49F-4DA9-8240-EFC669C4A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48" y="5598874"/>
            <a:ext cx="1136602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None/>
              <a:defRPr/>
            </a:pPr>
            <a:r>
              <a:rPr kumimoji="0" lang="en-US" altLang="zh-TW" sz="24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We can subsample the pixels to make image </a:t>
            </a:r>
            <a:r>
              <a:rPr lang="en-US" altLang="zh-TW" sz="2400" i="1" dirty="0">
                <a:solidFill>
                  <a:prstClr val="black"/>
                </a:solidFill>
              </a:rPr>
              <a:t>smaller fewer parameters to characterize the image</a:t>
            </a:r>
            <a:endParaRPr lang="zh-TW" altLang="en-US" sz="2400" i="1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7320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5186</TotalTime>
  <Words>4700</Words>
  <Application>Microsoft Office PowerPoint</Application>
  <PresentationFormat>Widescreen</PresentationFormat>
  <Paragraphs>1376</Paragraphs>
  <Slides>76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7" baseType="lpstr">
      <vt:lpstr>맑은 고딕</vt:lpstr>
      <vt:lpstr>ＭＳ Ｐゴシック</vt:lpstr>
      <vt:lpstr>Arial</vt:lpstr>
      <vt:lpstr>Calibri</vt:lpstr>
      <vt:lpstr>Calibri Light</vt:lpstr>
      <vt:lpstr>Cambria Math</vt:lpstr>
      <vt:lpstr>medium-content-serif-font</vt:lpstr>
      <vt:lpstr>新細明體</vt:lpstr>
      <vt:lpstr>Times New Roman</vt:lpstr>
      <vt:lpstr>Wingdings</vt:lpstr>
      <vt:lpstr>Office Theme</vt:lpstr>
      <vt:lpstr>Convolutional Neural Network</vt:lpstr>
      <vt:lpstr>PowerPoint Presentation</vt:lpstr>
      <vt:lpstr>Multi-layer perceptron and image processing </vt:lpstr>
      <vt:lpstr>16x16 image</vt:lpstr>
      <vt:lpstr>ANN:  Too many parameters</vt:lpstr>
      <vt:lpstr>Identify </vt:lpstr>
      <vt:lpstr>Can we do with less information?</vt:lpstr>
      <vt:lpstr>Can we do with less information?</vt:lpstr>
      <vt:lpstr>PowerPoint Presentation</vt:lpstr>
      <vt:lpstr>PowerPoint Presentation</vt:lpstr>
      <vt:lpstr>CNNs Vs. ANNs</vt:lpstr>
      <vt:lpstr>Convolution</vt:lpstr>
      <vt:lpstr>PowerPoint Presentation</vt:lpstr>
      <vt:lpstr>PowerPoint Presentation</vt:lpstr>
      <vt:lpstr>PowerPoint Presentation</vt:lpstr>
      <vt:lpstr>PowerPoint Presentation</vt:lpstr>
      <vt:lpstr>Filter Weights</vt:lpstr>
      <vt:lpstr>PowerPoint Presentation</vt:lpstr>
      <vt:lpstr>Interpretation</vt:lpstr>
      <vt:lpstr>Padding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Shrinking of Channels</vt:lpstr>
      <vt:lpstr>Problem of Computational Cost</vt:lpstr>
      <vt:lpstr>Using 1X1 Convolution to reduce the cost</vt:lpstr>
      <vt:lpstr>Well-known Network Architectures</vt:lpstr>
      <vt:lpstr>Innovative use of 1X1 Convolution Filter</vt:lpstr>
      <vt:lpstr>Shrinking of Channels</vt:lpstr>
      <vt:lpstr>Fire Layer</vt:lpstr>
      <vt:lpstr>Fire Layer</vt:lpstr>
      <vt:lpstr>Inception Network</vt:lpstr>
      <vt:lpstr>Single Unit of Inception Network</vt:lpstr>
      <vt:lpstr>Inception Network and Inception Block</vt:lpstr>
      <vt:lpstr>Residual Block</vt:lpstr>
      <vt:lpstr>Residual Block</vt:lpstr>
      <vt:lpstr>PowerPoint Presentation</vt:lpstr>
      <vt:lpstr>Global average pooling layer</vt:lpstr>
      <vt:lpstr>PowerPoint Presentation</vt:lpstr>
      <vt:lpstr>Depth wise convolution with Point wise convolution</vt:lpstr>
      <vt:lpstr>Flattened Convolutions: Fire Layer</vt:lpstr>
      <vt:lpstr>2D Convolution</vt:lpstr>
      <vt:lpstr>Dilated Convolution</vt:lpstr>
      <vt:lpstr>Dilated Convolution</vt:lpstr>
      <vt:lpstr>3D convolution</vt:lpstr>
      <vt:lpstr>2D vs 3D Convolution</vt:lpstr>
      <vt:lpstr>3D CNN</vt:lpstr>
      <vt:lpstr>3D CNN for Action Recognition</vt:lpstr>
      <vt:lpstr>Transfer Learning</vt:lpstr>
      <vt:lpstr>Transfer Learning – Small Data</vt:lpstr>
      <vt:lpstr>Transfer Learning-Mid Size Data</vt:lpstr>
      <vt:lpstr>Transfer Learning- Enough Data</vt:lpstr>
      <vt:lpstr>Face Identification Vs. Verification</vt:lpstr>
      <vt:lpstr>Dimension and Parameters</vt:lpstr>
      <vt:lpstr>Output dimension and number of parameters</vt:lpstr>
      <vt:lpstr>Output dimension and number of parameters (Conv1)</vt:lpstr>
      <vt:lpstr>Output dimension and number of parameters (Pool1)</vt:lpstr>
      <vt:lpstr>Output dimension and number of parameters (Conv2)</vt:lpstr>
      <vt:lpstr>Output dimension and number of parameters (Pool2)</vt:lpstr>
      <vt:lpstr>Output dimension and number of parameters (Conv3)</vt:lpstr>
      <vt:lpstr>Output dimension and number of parameters (Conv4)</vt:lpstr>
      <vt:lpstr>Output dimension and number of parameters (Conv5)</vt:lpstr>
      <vt:lpstr>Output dimension and number of parameters (Pool3)</vt:lpstr>
      <vt:lpstr>Output dimension and number of parameters (Flatten)</vt:lpstr>
      <vt:lpstr>Output dimension and number of parameters (FC1)</vt:lpstr>
      <vt:lpstr>Output dimension and number of parameters (FC2)</vt:lpstr>
      <vt:lpstr>Output dimension and number of parameters (FC3)</vt:lpstr>
      <vt:lpstr>Output dimension and number of parameters</vt:lpstr>
      <vt:lpstr>Backpropogation CNN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Rishav Singh</dc:creator>
  <cp:lastModifiedBy>Rishav Singh</cp:lastModifiedBy>
  <cp:revision>85</cp:revision>
  <dcterms:created xsi:type="dcterms:W3CDTF">2024-04-12T11:24:03Z</dcterms:created>
  <dcterms:modified xsi:type="dcterms:W3CDTF">2024-10-08T14:00:18Z</dcterms:modified>
</cp:coreProperties>
</file>